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7" r:id="rId3"/>
    <p:sldId id="258" r:id="rId4"/>
    <p:sldId id="260" r:id="rId5"/>
    <p:sldId id="261" r:id="rId6"/>
    <p:sldId id="263" r:id="rId7"/>
    <p:sldId id="264" r:id="rId8"/>
    <p:sldId id="266" r:id="rId9"/>
    <p:sldId id="265" r:id="rId10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1" autoAdjust="0"/>
    <p:restoredTop sz="94660"/>
  </p:normalViewPr>
  <p:slideViewPr>
    <p:cSldViewPr snapToGrid="0">
      <p:cViewPr varScale="1">
        <p:scale>
          <a:sx n="134" d="100"/>
          <a:sy n="134" d="100"/>
        </p:scale>
        <p:origin x="144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4271057-DFD1-41BD-9E2F-AC87C14C7E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58235C04-8C76-4F3B-838F-9C6ADD19BD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8E53305-4BD2-4AA3-A472-C749A69FBA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C1B42-2DAD-4A7D-B1E3-B9B603EBEE0C}" type="datetimeFigureOut">
              <a:rPr lang="ko-KR" altLang="en-US" smtClean="0"/>
              <a:t>2021-07-15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159F00E-F70A-448F-86E3-696E48EB3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FC1E708-BF7E-4BA8-B9B3-12B3AD1F6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5C24A-A91A-4959-8D5C-57A80432A3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1562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3DDB8E7-2380-400C-B98D-CC2F5F551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5C0793A6-F4FC-4194-914A-A19FA9EF3A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5E001FC-6A64-4A07-9D3B-DDA0EC03D9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C1B42-2DAD-4A7D-B1E3-B9B603EBEE0C}" type="datetimeFigureOut">
              <a:rPr lang="ko-KR" altLang="en-US" smtClean="0"/>
              <a:t>2021-07-15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EB0F9B8-5D24-45A6-910D-695027051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A81E160-7564-4CA4-BFBF-9A336817B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5C24A-A91A-4959-8D5C-57A80432A3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38931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1D886BC4-9589-40C7-8ECD-2E7B8A135B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7404D3FC-D759-444C-B1F4-4539E547FF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C6FEA4E-1F51-42D0-9460-6B06BA90E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C1B42-2DAD-4A7D-B1E3-B9B603EBEE0C}" type="datetimeFigureOut">
              <a:rPr lang="ko-KR" altLang="en-US" smtClean="0"/>
              <a:t>2021-07-15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57EDD78-3E0D-4B7F-9D9C-02E8426AB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2DACE3B-C450-44E7-BFFC-0D2C5C265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5C24A-A91A-4959-8D5C-57A80432A3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5004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FAC6E81-0FAD-4024-A42D-F3889BA4D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EDB7675-A046-462D-9579-F99DA60CB6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A947D8A-C349-4778-8A04-0FB8389DE1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C1B42-2DAD-4A7D-B1E3-B9B603EBEE0C}" type="datetimeFigureOut">
              <a:rPr lang="ko-KR" altLang="en-US" smtClean="0"/>
              <a:t>2021-07-15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4C4875A-EB30-4794-ADC2-9ABC3A5ADE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6114560-CBFE-4738-A2D6-A6E255968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5C24A-A91A-4959-8D5C-57A80432A3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4688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3956F1D-9A8C-4185-AEFB-D5951E3802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9C8E170-61FD-4AE2-BAC1-B2ACFD08F6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F637733-874A-4EAA-BE76-F2F884DAF7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C1B42-2DAD-4A7D-B1E3-B9B603EBEE0C}" type="datetimeFigureOut">
              <a:rPr lang="ko-KR" altLang="en-US" smtClean="0"/>
              <a:t>2021-07-15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5D0EA46-C5B0-483E-B19F-367C508749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D542A58-D9E9-480A-90E4-BB5088F81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5C24A-A91A-4959-8D5C-57A80432A3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8697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4027E60-E8F9-4C19-B22E-0DF444797A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C5D68CE-3F60-48A8-A870-470D097D93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536FE44-221E-4F6C-8993-FEC2FFFCB2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B2B9650-E917-450A-BF5E-D01C7A7DA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C1B42-2DAD-4A7D-B1E3-B9B603EBEE0C}" type="datetimeFigureOut">
              <a:rPr lang="ko-KR" altLang="en-US" smtClean="0"/>
              <a:t>2021-07-15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E01D39A-7150-425F-A86C-6736A81740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2025EDF-84F5-45B8-B7DD-6E8B7EDD1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5C24A-A91A-4959-8D5C-57A80432A3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75278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1C286F3-E803-4CE7-B38B-141C2243D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894C105-81B9-4311-A9AE-6C0625D3D2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E861B99A-0F87-4C6E-943E-390E819BF9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FDB481A3-8489-4E6D-B957-4159E08D27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100885E-FE32-4CDF-924B-3F75119A60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B9037747-C98F-4CD8-A586-D3877CAD0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C1B42-2DAD-4A7D-B1E3-B9B603EBEE0C}" type="datetimeFigureOut">
              <a:rPr lang="ko-KR" altLang="en-US" smtClean="0"/>
              <a:t>2021-07-15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0698E2A3-C3BC-4BAB-AFED-570746F63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78F22167-12C8-4FF0-A4CA-B546F179D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5C24A-A91A-4959-8D5C-57A80432A3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5166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E657351-5648-49C5-B618-85F9994B2F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AFD8535-9E10-47B5-AF50-775258B92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C1B42-2DAD-4A7D-B1E3-B9B603EBEE0C}" type="datetimeFigureOut">
              <a:rPr lang="ko-KR" altLang="en-US" smtClean="0"/>
              <a:t>2021-07-15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55AD2E5E-327C-48F4-A6A2-D395AF3A9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C7C5990B-E3C2-497F-9B23-84BDA32C3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5C24A-A91A-4959-8D5C-57A80432A3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7589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9D6F2C50-E5F2-42E6-95AE-D1DEA474F7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C1B42-2DAD-4A7D-B1E3-B9B603EBEE0C}" type="datetimeFigureOut">
              <a:rPr lang="ko-KR" altLang="en-US" smtClean="0"/>
              <a:t>2021-07-15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04E66C37-EBE5-43CE-9D50-D6EBD5502F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6993211D-F6ED-4F7E-95C5-04DC62A0D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5C24A-A91A-4959-8D5C-57A80432A3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83809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1ECD808-94CF-4D52-BD3D-FB65B16E18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80EF1E1-5E35-4503-994A-9FFC4083EB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82B48C6-53FF-4C63-856C-E5DBB90A8B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966806C-59BD-491F-A2EB-022640359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C1B42-2DAD-4A7D-B1E3-B9B603EBEE0C}" type="datetimeFigureOut">
              <a:rPr lang="ko-KR" altLang="en-US" smtClean="0"/>
              <a:t>2021-07-15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EE99F12A-E84D-42EF-B26D-43F7E08162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06A8EBC-1490-4E1F-B936-7F072B260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5C24A-A91A-4959-8D5C-57A80432A3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299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FC712E8-2249-4590-A811-657511923A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8642772F-E5F7-4973-8A89-9DEBA3A793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F45429D-1F95-4E3B-A12B-D7908A43FE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DABFB01-706B-49A8-BF19-DC68BB5BB6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C1B42-2DAD-4A7D-B1E3-B9B603EBEE0C}" type="datetimeFigureOut">
              <a:rPr lang="ko-KR" altLang="en-US" smtClean="0"/>
              <a:t>2021-07-15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53B42C6-9DA6-41A9-AF3D-2675860396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723859F-276A-4CA3-9B49-FF7427DE6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5C24A-A91A-4959-8D5C-57A80432A3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98986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8B1BE3D2-630B-46D7-9C2E-D5B2ADA1BB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53F711E-1D1D-4CD4-B4ED-367EDA7007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9AEFA91-367C-4D55-8B60-D70E34B8F6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2C1B42-2DAD-4A7D-B1E3-B9B603EBEE0C}" type="datetimeFigureOut">
              <a:rPr lang="ko-KR" altLang="en-US" smtClean="0"/>
              <a:t>2021-07-15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B1BCDCC-3D87-4E1E-940C-824EF48C8B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87E4700-308A-419E-94A8-36F36C5547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5C24A-A91A-4959-8D5C-57A80432A3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4840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7B1594E-7433-4CEE-A1E8-D1BB294A96C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/>
              <a:t>CAN Interface </a:t>
            </a:r>
            <a:br>
              <a:rPr lang="en-US" altLang="ko-KR" dirty="0"/>
            </a:br>
            <a:endParaRPr lang="ko-KR" altLang="en-US" dirty="0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BCDD2D51-07E9-4D4E-96DC-CB2A66DD573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ko-KR" dirty="0"/>
              <a:t>Version 1.1</a:t>
            </a:r>
          </a:p>
          <a:p>
            <a:endParaRPr lang="en-US" altLang="ko-KR" dirty="0"/>
          </a:p>
          <a:p>
            <a:r>
              <a:rPr lang="en-US" altLang="ko-KR" dirty="0"/>
              <a:t>Wang </a:t>
            </a:r>
            <a:r>
              <a:rPr lang="en-US" altLang="ko-KR" dirty="0" err="1"/>
              <a:t>Hyunho</a:t>
            </a:r>
            <a:endParaRPr lang="en-US" altLang="ko-KR" dirty="0"/>
          </a:p>
          <a:p>
            <a:r>
              <a:rPr lang="en-US" altLang="ko-KR" dirty="0"/>
              <a:t>2021-07-15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7022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>
            <a:extLst>
              <a:ext uri="{FF2B5EF4-FFF2-40B4-BE49-F238E27FC236}">
                <a16:creationId xmlns:a16="http://schemas.microsoft.com/office/drawing/2014/main" id="{445FA149-DA97-4674-84A7-6D8A293D07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9520676"/>
              </p:ext>
            </p:extLst>
          </p:nvPr>
        </p:nvGraphicFramePr>
        <p:xfrm>
          <a:off x="1092994" y="655372"/>
          <a:ext cx="9559925" cy="1686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85962">
                  <a:extLst>
                    <a:ext uri="{9D8B030D-6E8A-4147-A177-3AD203B41FA5}">
                      <a16:colId xmlns:a16="http://schemas.microsoft.com/office/drawing/2014/main" val="3897417276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729804278"/>
                    </a:ext>
                  </a:extLst>
                </a:gridCol>
                <a:gridCol w="6545263">
                  <a:extLst>
                    <a:ext uri="{9D8B030D-6E8A-4147-A177-3AD203B41FA5}">
                      <a16:colId xmlns:a16="http://schemas.microsoft.com/office/drawing/2014/main" val="24603873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/>
                        <a:t>Date</a:t>
                      </a:r>
                      <a:endParaRPr lang="ko-KR" altLang="en-US" sz="1600" b="1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/>
                        <a:t>Version</a:t>
                      </a:r>
                      <a:endParaRPr lang="ko-KR" altLang="en-US" sz="1600" b="1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b="1" dirty="0"/>
                        <a:t>Description</a:t>
                      </a:r>
                      <a:endParaRPr lang="ko-KR" altLang="en-US" sz="1600" b="1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25903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/>
                        <a:t>2021-06-30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/>
                        <a:t>1.0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/>
                        <a:t>Released.</a:t>
                      </a:r>
                      <a:endParaRPr lang="ko-KR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88406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/>
                        <a:t>2021-07-15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/>
                        <a:t>1.1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/>
                        <a:t>STM32F429II Clock: Internal 144MHz -&gt; External 180MHz </a:t>
                      </a:r>
                    </a:p>
                    <a:p>
                      <a:pPr latinLnBrk="1"/>
                      <a:r>
                        <a:rPr lang="en-US" altLang="ko-KR" sz="1400" dirty="0"/>
                        <a:t>STM32F429II CAN baud rate: 500Kbps -&gt; 400Kbps</a:t>
                      </a:r>
                      <a:endParaRPr lang="ko-KR" altLang="en-US" sz="1400" dirty="0"/>
                    </a:p>
                    <a:p>
                      <a:pPr latinLnBrk="1"/>
                      <a:r>
                        <a:rPr lang="en-US" altLang="ko-KR" sz="1400" dirty="0"/>
                        <a:t>STM32F103RE Clock: Internal 8MHz -&gt; Internal 60MHz </a:t>
                      </a:r>
                    </a:p>
                    <a:p>
                      <a:pPr latinLnBrk="1"/>
                      <a:r>
                        <a:rPr lang="en-US" altLang="ko-KR" sz="1400" dirty="0"/>
                        <a:t>STM32F103RE CAN baud rate: 500Kbps -&gt; 400Kbps</a:t>
                      </a:r>
                      <a:endParaRPr lang="ko-KR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7913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84688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600F2BA-FD8B-4EF9-B53F-74618D4D6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82943"/>
          </a:xfrm>
        </p:spPr>
        <p:txBody>
          <a:bodyPr>
            <a:normAutofit/>
          </a:bodyPr>
          <a:lstStyle/>
          <a:p>
            <a:r>
              <a:rPr lang="en-US" altLang="ko-KR" sz="2800" dirty="0"/>
              <a:t>CAN</a:t>
            </a:r>
            <a:r>
              <a:rPr lang="ko-KR" altLang="en-US" sz="2800" dirty="0"/>
              <a:t> </a:t>
            </a:r>
            <a:r>
              <a:rPr lang="en-US" altLang="ko-KR" sz="2800" dirty="0"/>
              <a:t>Interface</a:t>
            </a:r>
            <a:endParaRPr lang="ko-KR" altLang="en-US" sz="2800" dirty="0"/>
          </a:p>
        </p:txBody>
      </p:sp>
      <p:grpSp>
        <p:nvGrpSpPr>
          <p:cNvPr id="4" name="그룹 3">
            <a:extLst>
              <a:ext uri="{FF2B5EF4-FFF2-40B4-BE49-F238E27FC236}">
                <a16:creationId xmlns:a16="http://schemas.microsoft.com/office/drawing/2014/main" id="{3B40D282-E170-4643-B8B1-09C1665A9187}"/>
              </a:ext>
            </a:extLst>
          </p:cNvPr>
          <p:cNvGrpSpPr/>
          <p:nvPr/>
        </p:nvGrpSpPr>
        <p:grpSpPr>
          <a:xfrm>
            <a:off x="1741394" y="2477808"/>
            <a:ext cx="9130584" cy="482943"/>
            <a:chOff x="2459865" y="2054180"/>
            <a:chExt cx="9130584" cy="482943"/>
          </a:xfrm>
        </p:grpSpPr>
        <p:sp>
          <p:nvSpPr>
            <p:cNvPr id="5" name="사각형: 둥근 모서리 4">
              <a:extLst>
                <a:ext uri="{FF2B5EF4-FFF2-40B4-BE49-F238E27FC236}">
                  <a16:creationId xmlns:a16="http://schemas.microsoft.com/office/drawing/2014/main" id="{9D6402E3-CB10-4DB8-A820-F8CEFC12BE8C}"/>
                </a:ext>
              </a:extLst>
            </p:cNvPr>
            <p:cNvSpPr/>
            <p:nvPr/>
          </p:nvSpPr>
          <p:spPr>
            <a:xfrm>
              <a:off x="2459865" y="2054180"/>
              <a:ext cx="1629177" cy="482943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/>
                <a:t>Control Board</a:t>
              </a:r>
              <a:endParaRPr lang="ko-KR" altLang="en-US" sz="1400" dirty="0"/>
            </a:p>
          </p:txBody>
        </p:sp>
        <p:sp>
          <p:nvSpPr>
            <p:cNvPr id="6" name="사각형: 둥근 모서리 5">
              <a:extLst>
                <a:ext uri="{FF2B5EF4-FFF2-40B4-BE49-F238E27FC236}">
                  <a16:creationId xmlns:a16="http://schemas.microsoft.com/office/drawing/2014/main" id="{28A078C4-F4AB-4253-8308-C97DDBCC2D65}"/>
                </a:ext>
              </a:extLst>
            </p:cNvPr>
            <p:cNvSpPr/>
            <p:nvPr/>
          </p:nvSpPr>
          <p:spPr>
            <a:xfrm>
              <a:off x="4758744" y="2054180"/>
              <a:ext cx="1827728" cy="482943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/>
                <a:t>Driver Board</a:t>
              </a:r>
              <a:endParaRPr lang="ko-KR" altLang="en-US" sz="1400" dirty="0"/>
            </a:p>
          </p:txBody>
        </p:sp>
        <p:sp>
          <p:nvSpPr>
            <p:cNvPr id="7" name="화살표: 왼쪽/오른쪽 6">
              <a:extLst>
                <a:ext uri="{FF2B5EF4-FFF2-40B4-BE49-F238E27FC236}">
                  <a16:creationId xmlns:a16="http://schemas.microsoft.com/office/drawing/2014/main" id="{98CB3265-4171-48FE-80F8-D29E76156D0B}"/>
                </a:ext>
              </a:extLst>
            </p:cNvPr>
            <p:cNvSpPr/>
            <p:nvPr/>
          </p:nvSpPr>
          <p:spPr>
            <a:xfrm>
              <a:off x="4089042" y="2167620"/>
              <a:ext cx="669702" cy="241472"/>
            </a:xfrm>
            <a:prstGeom prst="leftRightArrow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/>
            </a:p>
          </p:txBody>
        </p:sp>
        <p:sp>
          <p:nvSpPr>
            <p:cNvPr id="8" name="사각형: 둥근 모서리 7">
              <a:extLst>
                <a:ext uri="{FF2B5EF4-FFF2-40B4-BE49-F238E27FC236}">
                  <a16:creationId xmlns:a16="http://schemas.microsoft.com/office/drawing/2014/main" id="{40D99284-36CC-4CB7-B788-DF88BA6BFE8B}"/>
                </a:ext>
              </a:extLst>
            </p:cNvPr>
            <p:cNvSpPr/>
            <p:nvPr/>
          </p:nvSpPr>
          <p:spPr>
            <a:xfrm>
              <a:off x="7256174" y="2054180"/>
              <a:ext cx="1827728" cy="482943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/>
                <a:t>Driver Board</a:t>
              </a:r>
              <a:endParaRPr lang="ko-KR" altLang="en-US" sz="1400" dirty="0"/>
            </a:p>
          </p:txBody>
        </p:sp>
        <p:sp>
          <p:nvSpPr>
            <p:cNvPr id="9" name="화살표: 왼쪽/오른쪽 8">
              <a:extLst>
                <a:ext uri="{FF2B5EF4-FFF2-40B4-BE49-F238E27FC236}">
                  <a16:creationId xmlns:a16="http://schemas.microsoft.com/office/drawing/2014/main" id="{EF2A2D95-B12B-4642-94A7-149900CB4DF1}"/>
                </a:ext>
              </a:extLst>
            </p:cNvPr>
            <p:cNvSpPr/>
            <p:nvPr/>
          </p:nvSpPr>
          <p:spPr>
            <a:xfrm>
              <a:off x="6586472" y="2167620"/>
              <a:ext cx="669702" cy="241472"/>
            </a:xfrm>
            <a:prstGeom prst="leftRightArrow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/>
            </a:p>
          </p:txBody>
        </p:sp>
        <p:sp>
          <p:nvSpPr>
            <p:cNvPr id="10" name="사각형: 둥근 모서리 9">
              <a:extLst>
                <a:ext uri="{FF2B5EF4-FFF2-40B4-BE49-F238E27FC236}">
                  <a16:creationId xmlns:a16="http://schemas.microsoft.com/office/drawing/2014/main" id="{24436822-221C-41B1-9CEC-0BA7A35601E3}"/>
                </a:ext>
              </a:extLst>
            </p:cNvPr>
            <p:cNvSpPr/>
            <p:nvPr/>
          </p:nvSpPr>
          <p:spPr>
            <a:xfrm>
              <a:off x="9762721" y="2054180"/>
              <a:ext cx="1827728" cy="482943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/>
                <a:t>Driver Board</a:t>
              </a:r>
              <a:endParaRPr lang="ko-KR" altLang="en-US" sz="1400" dirty="0"/>
            </a:p>
          </p:txBody>
        </p:sp>
        <p:sp>
          <p:nvSpPr>
            <p:cNvPr id="11" name="화살표: 왼쪽/오른쪽 10">
              <a:extLst>
                <a:ext uri="{FF2B5EF4-FFF2-40B4-BE49-F238E27FC236}">
                  <a16:creationId xmlns:a16="http://schemas.microsoft.com/office/drawing/2014/main" id="{8AA6FBCA-AF61-49DF-9197-EEDB536E1370}"/>
                </a:ext>
              </a:extLst>
            </p:cNvPr>
            <p:cNvSpPr/>
            <p:nvPr/>
          </p:nvSpPr>
          <p:spPr>
            <a:xfrm>
              <a:off x="9093019" y="2167620"/>
              <a:ext cx="669702" cy="241472"/>
            </a:xfrm>
            <a:prstGeom prst="leftRightArrow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400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716A6246-BEE3-4BF7-9205-F472805047FC}"/>
              </a:ext>
            </a:extLst>
          </p:cNvPr>
          <p:cNvSpPr txBox="1"/>
          <p:nvPr/>
        </p:nvSpPr>
        <p:spPr>
          <a:xfrm>
            <a:off x="340101" y="966448"/>
            <a:ext cx="8707307" cy="4744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ko-KR" altLang="en-US" sz="1400" dirty="0"/>
              <a:t>요약</a:t>
            </a:r>
            <a:endParaRPr lang="en-US" altLang="ko-KR" sz="1400" dirty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200" dirty="0"/>
              <a:t>Step motor </a:t>
            </a:r>
            <a:r>
              <a:rPr lang="ko-KR" altLang="en-US" sz="1200" dirty="0"/>
              <a:t>구동을 위한 </a:t>
            </a:r>
            <a:r>
              <a:rPr lang="en-US" altLang="ko-KR" sz="1200" dirty="0"/>
              <a:t>Control Board</a:t>
            </a:r>
            <a:r>
              <a:rPr lang="ko-KR" altLang="en-US" sz="1200" dirty="0"/>
              <a:t>와 </a:t>
            </a:r>
            <a:r>
              <a:rPr lang="en-US" altLang="ko-KR" sz="1200" dirty="0"/>
              <a:t>Driver Board</a:t>
            </a:r>
            <a:r>
              <a:rPr lang="ko-KR" altLang="en-US" sz="1200" dirty="0"/>
              <a:t> 간 </a:t>
            </a:r>
            <a:r>
              <a:rPr lang="en-US" altLang="ko-KR" sz="1200" dirty="0"/>
              <a:t>Can Interface </a:t>
            </a:r>
            <a:r>
              <a:rPr lang="ko-KR" altLang="en-US" sz="1200" dirty="0"/>
              <a:t>구현</a:t>
            </a:r>
            <a:endParaRPr lang="en-US" altLang="ko-KR" sz="1200" dirty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200" dirty="0"/>
              <a:t>진행 내용</a:t>
            </a:r>
            <a:endParaRPr lang="en-US" altLang="ko-KR" sz="1200" dirty="0"/>
          </a:p>
          <a:p>
            <a:pPr marL="1257300" lvl="2" indent="-342900">
              <a:lnSpc>
                <a:spcPct val="150000"/>
              </a:lnSpc>
              <a:buFont typeface="+mj-lt"/>
              <a:buAutoNum type="arabicParenR"/>
            </a:pPr>
            <a:r>
              <a:rPr lang="en-US" altLang="ko-KR" sz="1200" dirty="0"/>
              <a:t>Control Board, Driver Board </a:t>
            </a:r>
            <a:r>
              <a:rPr lang="ko-KR" altLang="en-US" sz="1200" dirty="0"/>
              <a:t>각각 </a:t>
            </a:r>
            <a:r>
              <a:rPr lang="en-US" altLang="ko-KR" sz="1200" dirty="0"/>
              <a:t>Can Interface </a:t>
            </a:r>
            <a:r>
              <a:rPr lang="ko-KR" altLang="en-US" sz="1200" dirty="0"/>
              <a:t>구현 및 테스트 </a:t>
            </a:r>
            <a:endParaRPr lang="en-US" altLang="ko-KR" sz="1200" dirty="0"/>
          </a:p>
          <a:p>
            <a:pPr marL="1257300" lvl="2" indent="-342900">
              <a:lnSpc>
                <a:spcPct val="150000"/>
              </a:lnSpc>
              <a:buFont typeface="+mj-lt"/>
              <a:buAutoNum type="arabicParenR"/>
            </a:pPr>
            <a:r>
              <a:rPr lang="en-US" altLang="ko-KR" sz="1200" dirty="0"/>
              <a:t>Control Board</a:t>
            </a:r>
            <a:r>
              <a:rPr lang="ko-KR" altLang="en-US" sz="1200" dirty="0"/>
              <a:t>와 </a:t>
            </a:r>
            <a:r>
              <a:rPr lang="en-US" altLang="ko-KR" sz="1200" dirty="0"/>
              <a:t>Driver Board</a:t>
            </a:r>
            <a:r>
              <a:rPr lang="ko-KR" altLang="en-US" sz="1200" dirty="0"/>
              <a:t>를 </a:t>
            </a:r>
            <a:r>
              <a:rPr lang="en-US" altLang="ko-KR" sz="1200" dirty="0"/>
              <a:t>1:N </a:t>
            </a:r>
            <a:r>
              <a:rPr lang="ko-KR" altLang="en-US" sz="1200" dirty="0"/>
              <a:t>연결 테스트 진행 </a:t>
            </a:r>
            <a:endParaRPr lang="en-US" altLang="ko-KR" sz="1200" dirty="0"/>
          </a:p>
          <a:p>
            <a:pPr marL="1257300" lvl="2" indent="-342900">
              <a:lnSpc>
                <a:spcPct val="150000"/>
              </a:lnSpc>
              <a:buFont typeface="+mj-lt"/>
              <a:buAutoNum type="arabicParenR"/>
            </a:pPr>
            <a:endParaRPr lang="en-US" altLang="ko-KR" sz="1200" dirty="0"/>
          </a:p>
          <a:p>
            <a:pPr marL="1257300" lvl="2" indent="-342900">
              <a:lnSpc>
                <a:spcPct val="150000"/>
              </a:lnSpc>
              <a:buFont typeface="+mj-lt"/>
              <a:buAutoNum type="arabicParenR"/>
            </a:pPr>
            <a:endParaRPr lang="en-US" altLang="ko-KR" sz="1200" dirty="0"/>
          </a:p>
          <a:p>
            <a:pPr marL="1257300" lvl="2" indent="-342900">
              <a:lnSpc>
                <a:spcPct val="150000"/>
              </a:lnSpc>
              <a:buFont typeface="+mj-lt"/>
              <a:buAutoNum type="arabicParenR"/>
            </a:pPr>
            <a:r>
              <a:rPr lang="ko-KR" altLang="en-US" sz="1200" dirty="0"/>
              <a:t>신호 감쇄 확인 및 보드 수정 </a:t>
            </a:r>
            <a:r>
              <a:rPr lang="en-US" altLang="ko-KR" sz="1200" dirty="0"/>
              <a:t>(33</a:t>
            </a:r>
            <a:r>
              <a:rPr lang="ko-KR" altLang="en-US" sz="1200" dirty="0"/>
              <a:t>옴</a:t>
            </a:r>
            <a:r>
              <a:rPr lang="en-US" altLang="ko-KR" sz="1200" dirty="0"/>
              <a:t>-&gt;0</a:t>
            </a:r>
            <a:r>
              <a:rPr lang="ko-KR" altLang="en-US" sz="1200" dirty="0"/>
              <a:t>옴</a:t>
            </a:r>
            <a:r>
              <a:rPr lang="en-US" altLang="ko-KR" sz="1200" dirty="0"/>
              <a:t>), </a:t>
            </a:r>
            <a:r>
              <a:rPr lang="ko-KR" altLang="en-US" sz="1200" dirty="0"/>
              <a:t>수정 완료</a:t>
            </a:r>
            <a:endParaRPr lang="en-US" altLang="ko-KR" sz="1200" dirty="0"/>
          </a:p>
          <a:p>
            <a:pPr marL="1257300" lvl="2" indent="-342900">
              <a:lnSpc>
                <a:spcPct val="150000"/>
              </a:lnSpc>
              <a:buFont typeface="+mj-lt"/>
              <a:buAutoNum type="arabicParenR"/>
            </a:pPr>
            <a:r>
              <a:rPr lang="ko-KR" altLang="en-US" sz="1200" dirty="0"/>
              <a:t>송수신 테스트 완료 </a:t>
            </a:r>
            <a:endParaRPr lang="en-US" altLang="ko-KR" sz="1200" dirty="0"/>
          </a:p>
          <a:p>
            <a:pPr marL="742950" lvl="1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US" altLang="ko-KR" sz="1400" dirty="0"/>
              <a:t>H/W  </a:t>
            </a:r>
            <a:r>
              <a:rPr lang="ko-KR" altLang="en-US" sz="1400" dirty="0"/>
              <a:t>및 </a:t>
            </a:r>
            <a:r>
              <a:rPr lang="en-US" altLang="ko-KR" sz="1400" dirty="0"/>
              <a:t>CAN </a:t>
            </a:r>
            <a:r>
              <a:rPr lang="ko-KR" altLang="en-US" sz="1400" dirty="0"/>
              <a:t>구성</a:t>
            </a:r>
            <a:endParaRPr lang="en-US" altLang="ko-KR" sz="1400" dirty="0"/>
          </a:p>
          <a:p>
            <a:pPr marL="1257300" lvl="2" indent="-342900">
              <a:lnSpc>
                <a:spcPct val="150000"/>
              </a:lnSpc>
              <a:buFont typeface="+mj-lt"/>
              <a:buAutoNum type="arabicParenR"/>
            </a:pPr>
            <a:endParaRPr lang="en-US" altLang="ko-KR" sz="1400" dirty="0"/>
          </a:p>
          <a:p>
            <a:pPr marL="800100" lvl="1" indent="-342900">
              <a:lnSpc>
                <a:spcPct val="150000"/>
              </a:lnSpc>
              <a:buFont typeface="+mj-lt"/>
              <a:buAutoNum type="arabicParenR"/>
            </a:pPr>
            <a:endParaRPr lang="en-US" altLang="ko-KR" sz="1400" dirty="0"/>
          </a:p>
          <a:p>
            <a:pPr marL="1257300" lvl="2" indent="-342900">
              <a:lnSpc>
                <a:spcPct val="150000"/>
              </a:lnSpc>
              <a:buFont typeface="+mj-lt"/>
              <a:buAutoNum type="arabicParenR"/>
            </a:pPr>
            <a:endParaRPr lang="en-US" altLang="ko-KR" sz="1400" dirty="0"/>
          </a:p>
          <a:p>
            <a:pPr marL="342900" indent="-342900">
              <a:lnSpc>
                <a:spcPct val="150000"/>
              </a:lnSpc>
              <a:buFont typeface="+mj-lt"/>
              <a:buAutoNum type="arabicParenR"/>
            </a:pPr>
            <a:endParaRPr lang="en-US" altLang="ko-KR" sz="1400" dirty="0"/>
          </a:p>
          <a:p>
            <a:pPr marL="1257300" lvl="2" indent="-342900">
              <a:lnSpc>
                <a:spcPct val="150000"/>
              </a:lnSpc>
              <a:buFont typeface="+mj-lt"/>
              <a:buAutoNum type="arabicParenR"/>
            </a:pPr>
            <a:endParaRPr lang="en-US" altLang="ko-KR" sz="1400" dirty="0"/>
          </a:p>
        </p:txBody>
      </p:sp>
      <p:graphicFrame>
        <p:nvGraphicFramePr>
          <p:cNvPr id="13" name="표 12">
            <a:extLst>
              <a:ext uri="{FF2B5EF4-FFF2-40B4-BE49-F238E27FC236}">
                <a16:creationId xmlns:a16="http://schemas.microsoft.com/office/drawing/2014/main" id="{3B94FDE7-EA61-4673-967C-9FCCC4FD9C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7681301"/>
              </p:ext>
            </p:extLst>
          </p:nvPr>
        </p:nvGraphicFramePr>
        <p:xfrm>
          <a:off x="1741394" y="4176276"/>
          <a:ext cx="8127999" cy="1814388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644372">
                  <a:extLst>
                    <a:ext uri="{9D8B030D-6E8A-4147-A177-3AD203B41FA5}">
                      <a16:colId xmlns:a16="http://schemas.microsoft.com/office/drawing/2014/main" val="2451376484"/>
                    </a:ext>
                  </a:extLst>
                </a:gridCol>
                <a:gridCol w="3220570">
                  <a:extLst>
                    <a:ext uri="{9D8B030D-6E8A-4147-A177-3AD203B41FA5}">
                      <a16:colId xmlns:a16="http://schemas.microsoft.com/office/drawing/2014/main" val="2842975354"/>
                    </a:ext>
                  </a:extLst>
                </a:gridCol>
                <a:gridCol w="3263057">
                  <a:extLst>
                    <a:ext uri="{9D8B030D-6E8A-4147-A177-3AD203B41FA5}">
                      <a16:colId xmlns:a16="http://schemas.microsoft.com/office/drawing/2014/main" val="1443801000"/>
                    </a:ext>
                  </a:extLst>
                </a:gridCol>
              </a:tblGrid>
              <a:tr h="302398">
                <a:tc>
                  <a:txBody>
                    <a:bodyPr/>
                    <a:lstStyle/>
                    <a:p>
                      <a:pPr algn="ctr"/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Control Board</a:t>
                      </a:r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Driver Board</a:t>
                      </a:r>
                      <a:endParaRPr lang="ko-KR" alt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269195"/>
                  </a:ext>
                </a:extLst>
              </a:tr>
              <a:tr h="302398"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100" dirty="0"/>
                        <a:t>MCU Part Name</a:t>
                      </a:r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STM32F429II</a:t>
                      </a:r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STM32F103RE</a:t>
                      </a:r>
                      <a:endParaRPr lang="ko-KR" alt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9544554"/>
                  </a:ext>
                </a:extLst>
              </a:tr>
              <a:tr h="30239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MCU System Clock</a:t>
                      </a:r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solidFill>
                            <a:srgbClr val="FF0000"/>
                          </a:solidFill>
                        </a:rPr>
                        <a:t>180MHz (External)</a:t>
                      </a:r>
                      <a:endParaRPr lang="ko-KR" alt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solidFill>
                            <a:srgbClr val="FF0000"/>
                          </a:solidFill>
                        </a:rPr>
                        <a:t>60MHz (Internal)</a:t>
                      </a:r>
                      <a:endParaRPr lang="ko-KR" alt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8478686"/>
                  </a:ext>
                </a:extLst>
              </a:tr>
              <a:tr h="30239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Used CAN </a:t>
                      </a:r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CAN2</a:t>
                      </a:r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CAN1</a:t>
                      </a:r>
                      <a:endParaRPr lang="ko-KR" alt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3206758"/>
                  </a:ext>
                </a:extLst>
              </a:tr>
              <a:tr h="30239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CAN Mode</a:t>
                      </a:r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Slave Mode</a:t>
                      </a:r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Master Mode</a:t>
                      </a:r>
                      <a:endParaRPr lang="ko-KR" alt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8814712"/>
                  </a:ext>
                </a:extLst>
              </a:tr>
              <a:tr h="30239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Baud rate</a:t>
                      </a:r>
                      <a:endParaRPr lang="ko-KR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solidFill>
                            <a:srgbClr val="FF0000"/>
                          </a:solidFill>
                        </a:rPr>
                        <a:t>400Kbps</a:t>
                      </a:r>
                      <a:endParaRPr lang="ko-KR" alt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solidFill>
                            <a:srgbClr val="FF0000"/>
                          </a:solidFill>
                        </a:rPr>
                        <a:t>400Kbps</a:t>
                      </a:r>
                      <a:endParaRPr lang="ko-KR" alt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89175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4571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그림 10">
            <a:extLst>
              <a:ext uri="{FF2B5EF4-FFF2-40B4-BE49-F238E27FC236}">
                <a16:creationId xmlns:a16="http://schemas.microsoft.com/office/drawing/2014/main" id="{FF134914-821F-4082-AC25-FA2604F97F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6582" y="2075604"/>
            <a:ext cx="6980836" cy="3366799"/>
          </a:xfrm>
          <a:prstGeom prst="rect">
            <a:avLst/>
          </a:prstGeom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E600F2BA-FD8B-4EF9-B53F-74618D4D6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82943"/>
          </a:xfrm>
        </p:spPr>
        <p:txBody>
          <a:bodyPr>
            <a:normAutofit/>
          </a:bodyPr>
          <a:lstStyle/>
          <a:p>
            <a:r>
              <a:rPr lang="en-US" altLang="ko-KR" sz="2800" dirty="0"/>
              <a:t>CAN</a:t>
            </a:r>
            <a:r>
              <a:rPr lang="ko-KR" altLang="en-US" sz="2800" dirty="0"/>
              <a:t> </a:t>
            </a:r>
            <a:r>
              <a:rPr lang="en-US" altLang="ko-KR" sz="2800" dirty="0"/>
              <a:t>Interface</a:t>
            </a:r>
            <a:endParaRPr lang="ko-KR" altLang="en-US" sz="28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9A319DA-CC9F-4BCB-B4E1-312EFB59A263}"/>
              </a:ext>
            </a:extLst>
          </p:cNvPr>
          <p:cNvSpPr txBox="1"/>
          <p:nvPr/>
        </p:nvSpPr>
        <p:spPr>
          <a:xfrm>
            <a:off x="340101" y="966448"/>
            <a:ext cx="8707307" cy="1989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1400" dirty="0"/>
              <a:t>Project</a:t>
            </a:r>
            <a:r>
              <a:rPr lang="ko-KR" altLang="en-US" sz="1400" dirty="0"/>
              <a:t> 구성</a:t>
            </a:r>
            <a:endParaRPr lang="en-US" altLang="ko-KR" sz="1400" dirty="0"/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en-US" altLang="ko-KR" sz="1400" dirty="0"/>
          </a:p>
          <a:p>
            <a:pPr marL="800100" lvl="1" indent="-342900">
              <a:lnSpc>
                <a:spcPct val="150000"/>
              </a:lnSpc>
              <a:buFont typeface="+mj-lt"/>
              <a:buAutoNum type="arabicParenR"/>
            </a:pPr>
            <a:endParaRPr lang="en-US" altLang="ko-KR" sz="1400" dirty="0"/>
          </a:p>
          <a:p>
            <a:pPr marL="1257300" lvl="2" indent="-342900">
              <a:lnSpc>
                <a:spcPct val="150000"/>
              </a:lnSpc>
              <a:buFont typeface="+mj-lt"/>
              <a:buAutoNum type="arabicParenR"/>
            </a:pPr>
            <a:endParaRPr lang="en-US" altLang="ko-KR" sz="1400" dirty="0"/>
          </a:p>
          <a:p>
            <a:pPr marL="342900" indent="-342900">
              <a:lnSpc>
                <a:spcPct val="150000"/>
              </a:lnSpc>
              <a:buFont typeface="+mj-lt"/>
              <a:buAutoNum type="arabicParenR"/>
            </a:pPr>
            <a:endParaRPr lang="en-US" altLang="ko-KR" sz="1400" dirty="0"/>
          </a:p>
          <a:p>
            <a:pPr marL="1257300" lvl="2" indent="-342900">
              <a:lnSpc>
                <a:spcPct val="150000"/>
              </a:lnSpc>
              <a:buFont typeface="+mj-lt"/>
              <a:buAutoNum type="arabicParenR"/>
            </a:pPr>
            <a:endParaRPr lang="en-US" altLang="ko-KR" sz="14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7FAF308-DA85-4EB3-9C76-17A29A5FBDFA}"/>
              </a:ext>
            </a:extLst>
          </p:cNvPr>
          <p:cNvSpPr txBox="1"/>
          <p:nvPr/>
        </p:nvSpPr>
        <p:spPr>
          <a:xfrm>
            <a:off x="5546912" y="3922085"/>
            <a:ext cx="9332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/>
              <a:t>User files</a:t>
            </a:r>
          </a:p>
          <a:p>
            <a:endParaRPr lang="ko-KR" altLang="en-US" sz="1400" dirty="0"/>
          </a:p>
        </p:txBody>
      </p:sp>
      <p:sp>
        <p:nvSpPr>
          <p:cNvPr id="25" name="오른쪽 중괄호 24">
            <a:extLst>
              <a:ext uri="{FF2B5EF4-FFF2-40B4-BE49-F238E27FC236}">
                <a16:creationId xmlns:a16="http://schemas.microsoft.com/office/drawing/2014/main" id="{9CB74411-5B22-494E-BFC6-8329C8C9DD11}"/>
              </a:ext>
            </a:extLst>
          </p:cNvPr>
          <p:cNvSpPr/>
          <p:nvPr/>
        </p:nvSpPr>
        <p:spPr>
          <a:xfrm>
            <a:off x="5284526" y="3580567"/>
            <a:ext cx="262386" cy="971262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9" name="직선 화살표 연결선 28">
            <a:extLst>
              <a:ext uri="{FF2B5EF4-FFF2-40B4-BE49-F238E27FC236}">
                <a16:creationId xmlns:a16="http://schemas.microsoft.com/office/drawing/2014/main" id="{3C6E5216-B580-44EF-ACDB-798DBB5DB95D}"/>
              </a:ext>
            </a:extLst>
          </p:cNvPr>
          <p:cNvCxnSpPr/>
          <p:nvPr/>
        </p:nvCxnSpPr>
        <p:spPr>
          <a:xfrm>
            <a:off x="3731559" y="3267635"/>
            <a:ext cx="0" cy="21515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4D4BB73D-6742-4D15-BF25-1DF7CE54CCFC}"/>
              </a:ext>
            </a:extLst>
          </p:cNvPr>
          <p:cNvSpPr txBox="1"/>
          <p:nvPr/>
        </p:nvSpPr>
        <p:spPr>
          <a:xfrm>
            <a:off x="3288168" y="2962807"/>
            <a:ext cx="8867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100" dirty="0"/>
              <a:t>Backup file</a:t>
            </a:r>
            <a:endParaRPr lang="ko-KR" altLang="en-US" sz="1100" dirty="0"/>
          </a:p>
        </p:txBody>
      </p:sp>
      <p:cxnSp>
        <p:nvCxnSpPr>
          <p:cNvPr id="31" name="직선 화살표 연결선 30">
            <a:extLst>
              <a:ext uri="{FF2B5EF4-FFF2-40B4-BE49-F238E27FC236}">
                <a16:creationId xmlns:a16="http://schemas.microsoft.com/office/drawing/2014/main" id="{E2DFEA98-E864-43CB-ABB8-C2AB4537FFC5}"/>
              </a:ext>
            </a:extLst>
          </p:cNvPr>
          <p:cNvCxnSpPr/>
          <p:nvPr/>
        </p:nvCxnSpPr>
        <p:spPr>
          <a:xfrm>
            <a:off x="3731559" y="4992104"/>
            <a:ext cx="0" cy="21515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FFD3DBA7-37D6-4AD5-85CA-D310D77C6078}"/>
              </a:ext>
            </a:extLst>
          </p:cNvPr>
          <p:cNvSpPr txBox="1"/>
          <p:nvPr/>
        </p:nvSpPr>
        <p:spPr>
          <a:xfrm>
            <a:off x="3344167" y="4730494"/>
            <a:ext cx="8867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/>
              <a:t>Backup file</a:t>
            </a:r>
            <a:endParaRPr lang="ko-KR" altLang="en-US" sz="11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A22FF42-4EB9-498E-B278-EADA90996822}"/>
              </a:ext>
            </a:extLst>
          </p:cNvPr>
          <p:cNvSpPr txBox="1"/>
          <p:nvPr/>
        </p:nvSpPr>
        <p:spPr>
          <a:xfrm>
            <a:off x="1204888" y="2895754"/>
            <a:ext cx="9172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>
                <a:solidFill>
                  <a:srgbClr val="FF0000"/>
                </a:solidFill>
              </a:rPr>
              <a:t>Driver board</a:t>
            </a:r>
            <a:endParaRPr lang="ko-KR" altLang="en-US" sz="1100" dirty="0">
              <a:solidFill>
                <a:srgbClr val="FF0000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75184FD-4379-4D8C-95FD-3743CE24926F}"/>
              </a:ext>
            </a:extLst>
          </p:cNvPr>
          <p:cNvSpPr txBox="1"/>
          <p:nvPr/>
        </p:nvSpPr>
        <p:spPr>
          <a:xfrm>
            <a:off x="1100395" y="4507689"/>
            <a:ext cx="10038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>
                <a:solidFill>
                  <a:srgbClr val="FF0000"/>
                </a:solidFill>
              </a:rPr>
              <a:t>Control board</a:t>
            </a:r>
            <a:endParaRPr lang="ko-KR" altLang="en-US" sz="1100" dirty="0">
              <a:solidFill>
                <a:srgbClr val="FF0000"/>
              </a:solidFill>
            </a:endParaRPr>
          </a:p>
        </p:txBody>
      </p:sp>
      <p:sp>
        <p:nvSpPr>
          <p:cNvPr id="35" name="왼쪽 중괄호 34">
            <a:extLst>
              <a:ext uri="{FF2B5EF4-FFF2-40B4-BE49-F238E27FC236}">
                <a16:creationId xmlns:a16="http://schemas.microsoft.com/office/drawing/2014/main" id="{7E3DA564-C18E-4128-9248-93E1A0D6FE07}"/>
              </a:ext>
            </a:extLst>
          </p:cNvPr>
          <p:cNvSpPr/>
          <p:nvPr/>
        </p:nvSpPr>
        <p:spPr>
          <a:xfrm>
            <a:off x="2104196" y="2373406"/>
            <a:ext cx="262386" cy="1290918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왼쪽 중괄호 35">
            <a:extLst>
              <a:ext uri="{FF2B5EF4-FFF2-40B4-BE49-F238E27FC236}">
                <a16:creationId xmlns:a16="http://schemas.microsoft.com/office/drawing/2014/main" id="{78632362-814F-440E-B2EA-DB12FB25A6F7}"/>
              </a:ext>
            </a:extLst>
          </p:cNvPr>
          <p:cNvSpPr/>
          <p:nvPr/>
        </p:nvSpPr>
        <p:spPr>
          <a:xfrm>
            <a:off x="2106340" y="3962126"/>
            <a:ext cx="262386" cy="1290918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7547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600F2BA-FD8B-4EF9-B53F-74618D4D6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82943"/>
          </a:xfrm>
        </p:spPr>
        <p:txBody>
          <a:bodyPr>
            <a:normAutofit/>
          </a:bodyPr>
          <a:lstStyle/>
          <a:p>
            <a:r>
              <a:rPr lang="en-US" altLang="ko-KR" sz="2800" dirty="0"/>
              <a:t>CAN</a:t>
            </a:r>
            <a:r>
              <a:rPr lang="ko-KR" altLang="en-US" sz="2800" dirty="0"/>
              <a:t> </a:t>
            </a:r>
            <a:r>
              <a:rPr lang="en-US" altLang="ko-KR" sz="2800" dirty="0"/>
              <a:t>Interface </a:t>
            </a:r>
            <a:endParaRPr lang="ko-KR" altLang="en-US" sz="2800" dirty="0"/>
          </a:p>
        </p:txBody>
      </p:sp>
      <p:graphicFrame>
        <p:nvGraphicFramePr>
          <p:cNvPr id="13" name="표 12">
            <a:extLst>
              <a:ext uri="{FF2B5EF4-FFF2-40B4-BE49-F238E27FC236}">
                <a16:creationId xmlns:a16="http://schemas.microsoft.com/office/drawing/2014/main" id="{6613F150-6C04-4048-86F8-866751F36E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5000139"/>
              </p:ext>
            </p:extLst>
          </p:nvPr>
        </p:nvGraphicFramePr>
        <p:xfrm>
          <a:off x="1062316" y="1498639"/>
          <a:ext cx="9601200" cy="4417222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868712">
                  <a:extLst>
                    <a:ext uri="{9D8B030D-6E8A-4147-A177-3AD203B41FA5}">
                      <a16:colId xmlns:a16="http://schemas.microsoft.com/office/drawing/2014/main" val="2451376484"/>
                    </a:ext>
                  </a:extLst>
                </a:gridCol>
                <a:gridCol w="1524866">
                  <a:extLst>
                    <a:ext uri="{9D8B030D-6E8A-4147-A177-3AD203B41FA5}">
                      <a16:colId xmlns:a16="http://schemas.microsoft.com/office/drawing/2014/main" val="2842975354"/>
                    </a:ext>
                  </a:extLst>
                </a:gridCol>
                <a:gridCol w="1432112">
                  <a:extLst>
                    <a:ext uri="{9D8B030D-6E8A-4147-A177-3AD203B41FA5}">
                      <a16:colId xmlns:a16="http://schemas.microsoft.com/office/drawing/2014/main" val="1443801000"/>
                    </a:ext>
                  </a:extLst>
                </a:gridCol>
                <a:gridCol w="1230406">
                  <a:extLst>
                    <a:ext uri="{9D8B030D-6E8A-4147-A177-3AD203B41FA5}">
                      <a16:colId xmlns:a16="http://schemas.microsoft.com/office/drawing/2014/main" val="3973624409"/>
                    </a:ext>
                  </a:extLst>
                </a:gridCol>
                <a:gridCol w="2675964">
                  <a:extLst>
                    <a:ext uri="{9D8B030D-6E8A-4147-A177-3AD203B41FA5}">
                      <a16:colId xmlns:a16="http://schemas.microsoft.com/office/drawing/2014/main" val="533345892"/>
                    </a:ext>
                  </a:extLst>
                </a:gridCol>
                <a:gridCol w="1869140">
                  <a:extLst>
                    <a:ext uri="{9D8B030D-6E8A-4147-A177-3AD203B41FA5}">
                      <a16:colId xmlns:a16="http://schemas.microsoft.com/office/drawing/2014/main" val="3344521097"/>
                    </a:ext>
                  </a:extLst>
                </a:gridCol>
              </a:tblGrid>
              <a:tr h="256733"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050" dirty="0"/>
                        <a:t>Group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/>
                        <a:t>Control Board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/>
                        <a:t>Driver Board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/>
                        <a:t>Type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/>
                        <a:t>Description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/>
                        <a:t>File</a:t>
                      </a:r>
                      <a:endParaRPr lang="ko-KR" altLang="en-US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269195"/>
                  </a:ext>
                </a:extLst>
              </a:tr>
              <a:tr h="256733"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050" dirty="0"/>
                        <a:t>CAN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dirty="0"/>
                        <a:t>CAN*</a:t>
                      </a:r>
                      <a:r>
                        <a:rPr lang="ko-KR" altLang="en-US" sz="1050" dirty="0"/>
                        <a:t> </a:t>
                      </a:r>
                      <a:r>
                        <a:rPr lang="en-US" altLang="ko-KR" sz="1050" dirty="0"/>
                        <a:t>can;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dirty="0"/>
                        <a:t>CAN*</a:t>
                      </a:r>
                      <a:r>
                        <a:rPr lang="ko-KR" altLang="en-US" sz="1050" dirty="0"/>
                        <a:t> </a:t>
                      </a:r>
                      <a:r>
                        <a:rPr lang="en-US" altLang="ko-KR" sz="1050" dirty="0"/>
                        <a:t>can;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/>
                        <a:t>Extern pointer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dirty="0"/>
                        <a:t>can-&gt;xxx()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err="1"/>
                        <a:t>can.h</a:t>
                      </a:r>
                      <a:r>
                        <a:rPr lang="en-US" altLang="ko-KR" sz="1050" dirty="0"/>
                        <a:t>, </a:t>
                      </a:r>
                      <a:r>
                        <a:rPr lang="en-US" altLang="ko-KR" sz="1050" dirty="0" err="1"/>
                        <a:t>can.c</a:t>
                      </a:r>
                      <a:endParaRPr lang="ko-KR" altLang="en-US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9544554"/>
                  </a:ext>
                </a:extLst>
              </a:tr>
              <a:tr h="25673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/>
                        <a:t>CAN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/>
                        <a:t>CanSetIntr0</a:t>
                      </a:r>
                    </a:p>
                    <a:p>
                      <a:pPr algn="ctr" latinLnBrk="1"/>
                      <a:r>
                        <a:rPr lang="en-US" altLang="ko-KR" sz="1050" dirty="0"/>
                        <a:t>CanResetIntr0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/>
                        <a:t>CanSetIntr0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dirty="0"/>
                        <a:t>CanResetIntr0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/>
                        <a:t>Function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50" dirty="0"/>
                        <a:t>Rx Interrupt Flag </a:t>
                      </a:r>
                      <a:r>
                        <a:rPr lang="ko-KR" altLang="en-US" sz="1050" dirty="0"/>
                        <a:t>설정 및 리셋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dirty="0" err="1"/>
                        <a:t>can.h</a:t>
                      </a:r>
                      <a:r>
                        <a:rPr lang="en-US" altLang="ko-KR" sz="1050" dirty="0"/>
                        <a:t>, </a:t>
                      </a:r>
                      <a:r>
                        <a:rPr lang="en-US" altLang="ko-KR" sz="1050" dirty="0" err="1"/>
                        <a:t>can.c</a:t>
                      </a:r>
                      <a:endParaRPr lang="ko-KR" altLang="en-US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3206758"/>
                  </a:ext>
                </a:extLst>
              </a:tr>
              <a:tr h="25673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/>
                        <a:t>CAN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err="1"/>
                        <a:t>CanInit</a:t>
                      </a:r>
                      <a:r>
                        <a:rPr lang="en-US" altLang="ko-KR" sz="1050" dirty="0"/>
                        <a:t>() 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err="1"/>
                        <a:t>CanInit</a:t>
                      </a:r>
                      <a:r>
                        <a:rPr lang="en-US" altLang="ko-KR" sz="1050" dirty="0"/>
                        <a:t>() 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/>
                        <a:t>Function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dirty="0"/>
                        <a:t>CAN Library </a:t>
                      </a:r>
                      <a:r>
                        <a:rPr lang="ko-KR" altLang="en-US" sz="1050" dirty="0"/>
                        <a:t>초기화</a:t>
                      </a:r>
                      <a:endParaRPr lang="en-US" altLang="ko-KR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dirty="0" err="1"/>
                        <a:t>can.h</a:t>
                      </a:r>
                      <a:r>
                        <a:rPr lang="en-US" altLang="ko-KR" sz="1050" dirty="0"/>
                        <a:t>, </a:t>
                      </a:r>
                      <a:r>
                        <a:rPr lang="en-US" altLang="ko-KR" sz="1050" dirty="0" err="1"/>
                        <a:t>can.c</a:t>
                      </a:r>
                      <a:endParaRPr lang="ko-KR" altLang="en-US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8814712"/>
                  </a:ext>
                </a:extLst>
              </a:tr>
              <a:tr h="25673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/>
                        <a:t>CAN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err="1"/>
                        <a:t>CanConfig</a:t>
                      </a:r>
                      <a:r>
                        <a:rPr lang="en-US" altLang="ko-KR" sz="1050" dirty="0"/>
                        <a:t>() 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err="1"/>
                        <a:t>CanConfig</a:t>
                      </a:r>
                      <a:r>
                        <a:rPr lang="en-US" altLang="ko-KR" sz="1050" dirty="0"/>
                        <a:t>() 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/>
                        <a:t>Function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50" dirty="0"/>
                        <a:t>CAN alternate function </a:t>
                      </a:r>
                      <a:r>
                        <a:rPr lang="ko-KR" altLang="en-US" sz="1050" dirty="0"/>
                        <a:t>구성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dirty="0" err="1"/>
                        <a:t>can.h</a:t>
                      </a:r>
                      <a:r>
                        <a:rPr lang="en-US" altLang="ko-KR" sz="1050" dirty="0"/>
                        <a:t>, </a:t>
                      </a:r>
                      <a:r>
                        <a:rPr lang="en-US" altLang="ko-KR" sz="1050" dirty="0" err="1"/>
                        <a:t>can.c</a:t>
                      </a:r>
                      <a:endParaRPr lang="ko-KR" altLang="en-US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8917598"/>
                  </a:ext>
                </a:extLst>
              </a:tr>
              <a:tr h="25673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/>
                        <a:t>CAN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err="1"/>
                        <a:t>CanSend</a:t>
                      </a:r>
                      <a:r>
                        <a:rPr lang="en-US" altLang="ko-KR" sz="1050" dirty="0"/>
                        <a:t>(…) 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err="1"/>
                        <a:t>CanSend</a:t>
                      </a:r>
                      <a:r>
                        <a:rPr lang="en-US" altLang="ko-KR" sz="1050" dirty="0"/>
                        <a:t>(…) 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/>
                        <a:t>Function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50" dirty="0"/>
                        <a:t>CAN TX </a:t>
                      </a:r>
                      <a:r>
                        <a:rPr lang="ko-KR" altLang="en-US" sz="1050" dirty="0"/>
                        <a:t>전송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dirty="0" err="1"/>
                        <a:t>can.h</a:t>
                      </a:r>
                      <a:r>
                        <a:rPr lang="en-US" altLang="ko-KR" sz="1050" dirty="0"/>
                        <a:t>, </a:t>
                      </a:r>
                      <a:r>
                        <a:rPr lang="en-US" altLang="ko-KR" sz="1050" dirty="0" err="1"/>
                        <a:t>can.c</a:t>
                      </a:r>
                      <a:endParaRPr lang="ko-KR" altLang="en-US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1024955"/>
                  </a:ext>
                </a:extLst>
              </a:tr>
              <a:tr h="25673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/>
                        <a:t>BSP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err="1"/>
                        <a:t>UserClockSetting</a:t>
                      </a:r>
                      <a:r>
                        <a:rPr lang="en-US" altLang="ko-KR" sz="1050" dirty="0"/>
                        <a:t>()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/>
                        <a:t>-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/>
                        <a:t>Function 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50" dirty="0"/>
                        <a:t>STM32F429II</a:t>
                      </a:r>
                      <a:r>
                        <a:rPr lang="ko-KR" altLang="en-US" sz="1050" dirty="0"/>
                        <a:t>의</a:t>
                      </a:r>
                      <a:r>
                        <a:rPr lang="en-US" altLang="ko-KR" sz="1050" dirty="0"/>
                        <a:t> PLL Clock</a:t>
                      </a:r>
                      <a:r>
                        <a:rPr lang="ko-KR" altLang="en-US" sz="1050" dirty="0"/>
                        <a:t> 설정 </a:t>
                      </a:r>
                      <a:r>
                        <a:rPr lang="en-US" altLang="ko-KR" sz="1050" dirty="0"/>
                        <a:t>144MHz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dirty="0"/>
                        <a:t>f429bsp.h, f429bsp.c</a:t>
                      </a:r>
                      <a:endParaRPr lang="ko-KR" altLang="en-US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0922383"/>
                  </a:ext>
                </a:extLst>
              </a:tr>
              <a:tr h="25673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F0502020204030204"/>
                          <a:ea typeface="맑은 고딕" panose="020B0503020000020004" pitchFamily="50" charset="-127"/>
                          <a:cs typeface="+mn-cs"/>
                        </a:rPr>
                        <a:t>BSP</a:t>
                      </a:r>
                      <a:endParaRPr kumimoji="0" lang="ko-KR" alt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맑은 고딕" panose="020F0502020204030204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err="1"/>
                        <a:t>BspInit</a:t>
                      </a:r>
                      <a:r>
                        <a:rPr lang="en-US" altLang="ko-KR" sz="1050" dirty="0"/>
                        <a:t>()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err="1"/>
                        <a:t>BspInit</a:t>
                      </a:r>
                      <a:r>
                        <a:rPr lang="en-US" altLang="ko-KR" sz="1050" dirty="0"/>
                        <a:t>()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F0502020204030204"/>
                          <a:ea typeface="맑은 고딕" panose="020B0503020000020004" pitchFamily="50" charset="-127"/>
                          <a:cs typeface="+mn-cs"/>
                        </a:rPr>
                        <a:t>Function </a:t>
                      </a:r>
                      <a:endParaRPr kumimoji="0" lang="ko-KR" alt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맑은 고딕" panose="020F0502020204030204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50" dirty="0"/>
                        <a:t>Board support packet </a:t>
                      </a:r>
                      <a:r>
                        <a:rPr lang="ko-KR" altLang="en-US" sz="1050" dirty="0"/>
                        <a:t>초기화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5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fxxxbsp.h</a:t>
                      </a:r>
                      <a:r>
                        <a:rPr kumimoji="0" lang="en-US" altLang="ko-KR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en-US" altLang="ko-KR" sz="105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fxxxbsp.c</a:t>
                      </a:r>
                      <a:endParaRPr kumimoji="0" lang="ko-KR" alt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9096829"/>
                  </a:ext>
                </a:extLst>
              </a:tr>
              <a:tr h="25673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F0502020204030204"/>
                          <a:ea typeface="맑은 고딕" panose="020B0503020000020004" pitchFamily="50" charset="-127"/>
                          <a:cs typeface="+mn-cs"/>
                        </a:rPr>
                        <a:t>BSP</a:t>
                      </a:r>
                      <a:endParaRPr kumimoji="0" lang="ko-KR" alt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맑은 고딕" panose="020F0502020204030204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dirty="0"/>
                        <a:t>SetTimer0()</a:t>
                      </a:r>
                      <a:endParaRPr lang="ko-KR" altLang="en-US" sz="1050" dirty="0"/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dirty="0"/>
                        <a:t>ResetTimer0()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/>
                        <a:t>SetTimer0()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dirty="0"/>
                        <a:t>ResetTimer0()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F0502020204030204"/>
                          <a:ea typeface="맑은 고딕" panose="020B0503020000020004" pitchFamily="50" charset="-127"/>
                          <a:cs typeface="+mn-cs"/>
                        </a:rPr>
                        <a:t>Function </a:t>
                      </a:r>
                      <a:endParaRPr kumimoji="0" lang="ko-KR" alt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맑은 고딕" panose="020F0502020204030204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dirty="0"/>
                        <a:t>Timer Interrupt Flag </a:t>
                      </a:r>
                      <a:r>
                        <a:rPr lang="ko-KR" altLang="en-US" sz="1050" dirty="0"/>
                        <a:t>설정 및 리셋</a:t>
                      </a:r>
                    </a:p>
                    <a:p>
                      <a:pPr algn="l" latinLnBrk="1"/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F0502020204030204"/>
                          <a:ea typeface="맑은 고딕" panose="020B0503020000020004" pitchFamily="50" charset="-127"/>
                          <a:cs typeface="+mn-cs"/>
                        </a:rPr>
                        <a:t>fxxxbsp.h, fxxxbsp.c</a:t>
                      </a:r>
                      <a:endParaRPr kumimoji="0" lang="ko-KR" alt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맑은 고딕" panose="020F0502020204030204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0457127"/>
                  </a:ext>
                </a:extLst>
              </a:tr>
              <a:tr h="25673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F0502020204030204"/>
                          <a:ea typeface="맑은 고딕" panose="020B0503020000020004" pitchFamily="50" charset="-127"/>
                          <a:cs typeface="+mn-cs"/>
                        </a:rPr>
                        <a:t>BSP</a:t>
                      </a:r>
                      <a:endParaRPr kumimoji="0" lang="ko-KR" alt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맑은 고딕" panose="020F0502020204030204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err="1"/>
                        <a:t>LedInit</a:t>
                      </a:r>
                      <a:r>
                        <a:rPr lang="en-US" altLang="ko-KR" sz="1050" dirty="0"/>
                        <a:t>()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dirty="0" err="1"/>
                        <a:t>LedInit</a:t>
                      </a:r>
                      <a:r>
                        <a:rPr lang="en-US" altLang="ko-KR" sz="1050" dirty="0"/>
                        <a:t>()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F0502020204030204"/>
                          <a:ea typeface="맑은 고딕" panose="020B0503020000020004" pitchFamily="50" charset="-127"/>
                          <a:cs typeface="+mn-cs"/>
                        </a:rPr>
                        <a:t>Function </a:t>
                      </a:r>
                      <a:endParaRPr kumimoji="0" lang="ko-KR" alt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맑은 고딕" panose="020F0502020204030204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dirty="0"/>
                        <a:t>LED </a:t>
                      </a:r>
                      <a:r>
                        <a:rPr lang="ko-KR" altLang="en-US" sz="1050" dirty="0"/>
                        <a:t>초기화</a:t>
                      </a:r>
                      <a:r>
                        <a:rPr lang="en-US" altLang="ko-KR" sz="1050" dirty="0"/>
                        <a:t>, Control 2</a:t>
                      </a:r>
                      <a:r>
                        <a:rPr lang="ko-KR" altLang="en-US" sz="1050" dirty="0"/>
                        <a:t>개</a:t>
                      </a:r>
                      <a:r>
                        <a:rPr lang="en-US" altLang="ko-KR" sz="1050" dirty="0"/>
                        <a:t>, Driver</a:t>
                      </a:r>
                      <a:r>
                        <a:rPr lang="ko-KR" altLang="en-US" sz="1050" dirty="0"/>
                        <a:t> </a:t>
                      </a:r>
                      <a:r>
                        <a:rPr lang="en-US" altLang="ko-KR" sz="1050" dirty="0"/>
                        <a:t>1</a:t>
                      </a:r>
                      <a:r>
                        <a:rPr lang="ko-KR" altLang="en-US" sz="1050" dirty="0"/>
                        <a:t>개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5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F0502020204030204"/>
                          <a:ea typeface="맑은 고딕" panose="020B0503020000020004" pitchFamily="50" charset="-127"/>
                          <a:cs typeface="+mn-cs"/>
                        </a:rPr>
                        <a:t>fxxxbsp.h</a:t>
                      </a:r>
                      <a:r>
                        <a:rPr kumimoji="0" lang="en-US" altLang="ko-KR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F0502020204030204"/>
                          <a:ea typeface="맑은 고딕" panose="020B0503020000020004" pitchFamily="50" charset="-127"/>
                          <a:cs typeface="+mn-cs"/>
                        </a:rPr>
                        <a:t>, </a:t>
                      </a:r>
                      <a:r>
                        <a:rPr kumimoji="0" lang="en-US" altLang="ko-KR" sz="105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F0502020204030204"/>
                          <a:ea typeface="맑은 고딕" panose="020B0503020000020004" pitchFamily="50" charset="-127"/>
                          <a:cs typeface="+mn-cs"/>
                        </a:rPr>
                        <a:t>smd.c</a:t>
                      </a:r>
                      <a:endParaRPr kumimoji="0" lang="ko-KR" alt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맑은 고딕" panose="020F0502020204030204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0358303"/>
                  </a:ext>
                </a:extLst>
              </a:tr>
              <a:tr h="25673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F0502020204030204"/>
                          <a:ea typeface="맑은 고딕" panose="020B0503020000020004" pitchFamily="50" charset="-127"/>
                          <a:cs typeface="+mn-cs"/>
                        </a:rPr>
                        <a:t>BSP</a:t>
                      </a:r>
                      <a:endParaRPr kumimoji="0" lang="ko-KR" alt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맑은 고딕" panose="020F0502020204030204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err="1"/>
                        <a:t>TimerInit</a:t>
                      </a:r>
                      <a:r>
                        <a:rPr lang="en-US" altLang="ko-KR" sz="1050" dirty="0"/>
                        <a:t>()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err="1"/>
                        <a:t>TimerInit</a:t>
                      </a:r>
                      <a:r>
                        <a:rPr lang="en-US" altLang="ko-KR" sz="1050" dirty="0"/>
                        <a:t>()</a:t>
                      </a:r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F0502020204030204"/>
                          <a:ea typeface="맑은 고딕" panose="020B0503020000020004" pitchFamily="50" charset="-127"/>
                          <a:cs typeface="+mn-cs"/>
                        </a:rPr>
                        <a:t>Function </a:t>
                      </a:r>
                      <a:endParaRPr kumimoji="0" lang="ko-KR" alt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맑은 고딕" panose="020F0502020204030204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dirty="0"/>
                        <a:t>50ms interval timer interrupt </a:t>
                      </a:r>
                      <a:r>
                        <a:rPr lang="ko-KR" altLang="en-US" sz="1050" dirty="0"/>
                        <a:t>생성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5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F0502020204030204"/>
                          <a:ea typeface="맑은 고딕" panose="020B0503020000020004" pitchFamily="50" charset="-127"/>
                          <a:cs typeface="+mn-cs"/>
                        </a:rPr>
                        <a:t>fxxxbsp.h</a:t>
                      </a:r>
                      <a:r>
                        <a:rPr kumimoji="0" lang="en-US" altLang="ko-KR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F0502020204030204"/>
                          <a:ea typeface="맑은 고딕" panose="020B0503020000020004" pitchFamily="50" charset="-127"/>
                          <a:cs typeface="+mn-cs"/>
                        </a:rPr>
                        <a:t>, </a:t>
                      </a:r>
                      <a:r>
                        <a:rPr kumimoji="0" lang="en-US" altLang="ko-KR" sz="105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F0502020204030204"/>
                          <a:ea typeface="맑은 고딕" panose="020B0503020000020004" pitchFamily="50" charset="-127"/>
                          <a:cs typeface="+mn-cs"/>
                        </a:rPr>
                        <a:t>fxxxbsp.c</a:t>
                      </a:r>
                      <a:endParaRPr kumimoji="0" lang="ko-KR" alt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맑은 고딕" panose="020F0502020204030204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9851241"/>
                  </a:ext>
                </a:extLst>
              </a:tr>
              <a:tr h="256733">
                <a:tc>
                  <a:txBody>
                    <a:bodyPr/>
                    <a:lstStyle/>
                    <a:p>
                      <a:pPr algn="ctr" latinLnBrk="1"/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5495777"/>
                  </a:ext>
                </a:extLst>
              </a:tr>
              <a:tr h="256733">
                <a:tc>
                  <a:txBody>
                    <a:bodyPr/>
                    <a:lstStyle/>
                    <a:p>
                      <a:pPr algn="ctr" latinLnBrk="1"/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8706581"/>
                  </a:ext>
                </a:extLst>
              </a:tr>
              <a:tr h="256733">
                <a:tc>
                  <a:txBody>
                    <a:bodyPr/>
                    <a:lstStyle/>
                    <a:p>
                      <a:pPr algn="ctr" latinLnBrk="1"/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2994765"/>
                  </a:ext>
                </a:extLst>
              </a:tr>
              <a:tr h="256733">
                <a:tc>
                  <a:txBody>
                    <a:bodyPr/>
                    <a:lstStyle/>
                    <a:p>
                      <a:pPr algn="ctr" latinLnBrk="1"/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748939"/>
                  </a:ext>
                </a:extLst>
              </a:tr>
              <a:tr h="256733">
                <a:tc>
                  <a:txBody>
                    <a:bodyPr/>
                    <a:lstStyle/>
                    <a:p>
                      <a:pPr algn="ctr" latinLnBrk="1"/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9527440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76175D7D-67E9-4D46-AA93-113EB6442F60}"/>
              </a:ext>
            </a:extLst>
          </p:cNvPr>
          <p:cNvSpPr txBox="1"/>
          <p:nvPr/>
        </p:nvSpPr>
        <p:spPr>
          <a:xfrm>
            <a:off x="340101" y="966448"/>
            <a:ext cx="8707307" cy="1989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1400" dirty="0"/>
              <a:t>Major Functions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en-US" altLang="ko-KR" sz="1400" dirty="0"/>
          </a:p>
          <a:p>
            <a:pPr marL="800100" lvl="1" indent="-342900">
              <a:lnSpc>
                <a:spcPct val="150000"/>
              </a:lnSpc>
              <a:buFont typeface="+mj-lt"/>
              <a:buAutoNum type="arabicParenR"/>
            </a:pPr>
            <a:endParaRPr lang="en-US" altLang="ko-KR" sz="1400" dirty="0"/>
          </a:p>
          <a:p>
            <a:pPr marL="1257300" lvl="2" indent="-342900">
              <a:lnSpc>
                <a:spcPct val="150000"/>
              </a:lnSpc>
              <a:buFont typeface="+mj-lt"/>
              <a:buAutoNum type="arabicParenR"/>
            </a:pPr>
            <a:endParaRPr lang="en-US" altLang="ko-KR" sz="1400" dirty="0"/>
          </a:p>
          <a:p>
            <a:pPr marL="342900" indent="-342900">
              <a:lnSpc>
                <a:spcPct val="150000"/>
              </a:lnSpc>
              <a:buFont typeface="+mj-lt"/>
              <a:buAutoNum type="arabicParenR"/>
            </a:pPr>
            <a:endParaRPr lang="en-US" altLang="ko-KR" sz="1400" dirty="0"/>
          </a:p>
          <a:p>
            <a:pPr marL="1257300" lvl="2" indent="-342900">
              <a:lnSpc>
                <a:spcPct val="150000"/>
              </a:lnSpc>
              <a:buFont typeface="+mj-lt"/>
              <a:buAutoNum type="arabicParenR"/>
            </a:pPr>
            <a:endParaRPr lang="en-US" altLang="ko-KR" sz="1400" dirty="0"/>
          </a:p>
        </p:txBody>
      </p:sp>
    </p:spTree>
    <p:extLst>
      <p:ext uri="{BB962C8B-B14F-4D97-AF65-F5344CB8AC3E}">
        <p14:creationId xmlns:p14="http://schemas.microsoft.com/office/powerpoint/2010/main" val="4539959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600F2BA-FD8B-4EF9-B53F-74618D4D6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82943"/>
          </a:xfrm>
        </p:spPr>
        <p:txBody>
          <a:bodyPr>
            <a:normAutofit/>
          </a:bodyPr>
          <a:lstStyle/>
          <a:p>
            <a:r>
              <a:rPr lang="en-US" altLang="ko-KR" sz="2800" dirty="0"/>
              <a:t>CAN</a:t>
            </a:r>
            <a:r>
              <a:rPr lang="ko-KR" altLang="en-US" sz="2800" dirty="0"/>
              <a:t> </a:t>
            </a:r>
            <a:r>
              <a:rPr lang="en-US" altLang="ko-KR" sz="2800" dirty="0"/>
              <a:t>Interface – STM32F429II (1)</a:t>
            </a:r>
            <a:endParaRPr lang="ko-KR" altLang="en-US" sz="28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6175D7D-67E9-4D46-AA93-113EB6442F60}"/>
              </a:ext>
            </a:extLst>
          </p:cNvPr>
          <p:cNvSpPr txBox="1"/>
          <p:nvPr/>
        </p:nvSpPr>
        <p:spPr>
          <a:xfrm>
            <a:off x="340101" y="966448"/>
            <a:ext cx="8707307" cy="697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1400" dirty="0"/>
              <a:t>Clock Configuration</a:t>
            </a:r>
          </a:p>
          <a:p>
            <a:pPr marL="1257300" lvl="2" indent="-342900">
              <a:lnSpc>
                <a:spcPct val="150000"/>
              </a:lnSpc>
              <a:buFont typeface="+mj-lt"/>
              <a:buAutoNum type="arabicParenR"/>
            </a:pPr>
            <a:endParaRPr lang="en-US" altLang="ko-KR" sz="1400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1836CB83-DADE-4050-AE67-CAE68F6247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0149" y="3084412"/>
            <a:ext cx="9972675" cy="3679925"/>
          </a:xfrm>
          <a:prstGeom prst="rect">
            <a:avLst/>
          </a:prstGeom>
        </p:spPr>
      </p:pic>
      <p:sp>
        <p:nvSpPr>
          <p:cNvPr id="15" name="직사각형 14">
            <a:extLst>
              <a:ext uri="{FF2B5EF4-FFF2-40B4-BE49-F238E27FC236}">
                <a16:creationId xmlns:a16="http://schemas.microsoft.com/office/drawing/2014/main" id="{2D36F914-4C9C-4B8E-833D-4AFA745ABF68}"/>
              </a:ext>
            </a:extLst>
          </p:cNvPr>
          <p:cNvSpPr/>
          <p:nvPr/>
        </p:nvSpPr>
        <p:spPr>
          <a:xfrm>
            <a:off x="1125914" y="1426337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ko-KR" altLang="en-US" sz="1200" dirty="0"/>
              <a:t>1) HSE  </a:t>
            </a:r>
            <a:r>
              <a:rPr lang="en-US" altLang="ko-KR" sz="1200" dirty="0"/>
              <a:t>		Enabled</a:t>
            </a:r>
            <a:endParaRPr lang="ko-KR" altLang="en-US" sz="1200" dirty="0"/>
          </a:p>
          <a:p>
            <a:r>
              <a:rPr lang="ko-KR" altLang="en-US" sz="1200" dirty="0"/>
              <a:t>2) PLL_M          </a:t>
            </a:r>
            <a:r>
              <a:rPr lang="en-US" altLang="ko-KR" sz="1200" dirty="0"/>
              <a:t>	</a:t>
            </a:r>
            <a:r>
              <a:rPr lang="ko-KR" altLang="en-US" sz="1200" dirty="0"/>
              <a:t>8</a:t>
            </a:r>
          </a:p>
          <a:p>
            <a:r>
              <a:rPr lang="en-US" altLang="ko-KR" sz="1200" dirty="0"/>
              <a:t>3</a:t>
            </a:r>
            <a:r>
              <a:rPr lang="ko-KR" altLang="en-US" sz="1200" dirty="0"/>
              <a:t>) PLL_P            </a:t>
            </a:r>
            <a:r>
              <a:rPr lang="en-US" altLang="ko-KR" sz="1200" dirty="0"/>
              <a:t>	</a:t>
            </a:r>
            <a:r>
              <a:rPr lang="ko-KR" altLang="en-US" sz="1200" dirty="0"/>
              <a:t>2</a:t>
            </a:r>
          </a:p>
          <a:p>
            <a:r>
              <a:rPr lang="en-US" altLang="ko-KR" sz="1200" dirty="0"/>
              <a:t>4</a:t>
            </a:r>
            <a:r>
              <a:rPr lang="ko-KR" altLang="en-US" sz="1200" dirty="0"/>
              <a:t>) SYS_CLK         </a:t>
            </a:r>
            <a:r>
              <a:rPr lang="en-US" altLang="ko-KR" sz="1200" dirty="0"/>
              <a:t>	</a:t>
            </a:r>
            <a:r>
              <a:rPr lang="ko-KR" altLang="en-US" sz="1200" dirty="0"/>
              <a:t>180MHz</a:t>
            </a:r>
          </a:p>
          <a:p>
            <a:r>
              <a:rPr lang="en-US" altLang="ko-KR" sz="1200" dirty="0"/>
              <a:t>5</a:t>
            </a:r>
            <a:r>
              <a:rPr lang="ko-KR" altLang="en-US" sz="1200" dirty="0"/>
              <a:t>) AHB </a:t>
            </a:r>
            <a:r>
              <a:rPr lang="ko-KR" altLang="en-US" sz="1200" dirty="0" err="1"/>
              <a:t>Prescaler</a:t>
            </a:r>
            <a:r>
              <a:rPr lang="ko-KR" altLang="en-US" sz="1200" dirty="0"/>
              <a:t>   </a:t>
            </a:r>
            <a:r>
              <a:rPr lang="en-US" altLang="ko-KR" sz="1200" dirty="0"/>
              <a:t>	</a:t>
            </a:r>
            <a:r>
              <a:rPr lang="ko-KR" altLang="en-US" sz="1200" dirty="0"/>
              <a:t>2        </a:t>
            </a:r>
          </a:p>
          <a:p>
            <a:r>
              <a:rPr lang="en-US" altLang="ko-KR" sz="1200" dirty="0"/>
              <a:t>6</a:t>
            </a:r>
            <a:r>
              <a:rPr lang="ko-KR" altLang="en-US" sz="1200" dirty="0"/>
              <a:t>) HCLK               </a:t>
            </a:r>
            <a:r>
              <a:rPr lang="en-US" altLang="ko-KR" sz="1200" dirty="0"/>
              <a:t>	</a:t>
            </a:r>
            <a:r>
              <a:rPr lang="ko-KR" altLang="en-US" sz="1200" dirty="0"/>
              <a:t>90MHz</a:t>
            </a:r>
          </a:p>
          <a:p>
            <a:r>
              <a:rPr lang="en-US" altLang="ko-KR" sz="1200" dirty="0"/>
              <a:t>7</a:t>
            </a:r>
            <a:r>
              <a:rPr lang="ko-KR" altLang="en-US" sz="1200" dirty="0"/>
              <a:t>) APB1 </a:t>
            </a:r>
            <a:r>
              <a:rPr lang="ko-KR" altLang="en-US" sz="1200" dirty="0" err="1"/>
              <a:t>Prescaler</a:t>
            </a:r>
            <a:r>
              <a:rPr lang="ko-KR" altLang="en-US" sz="1200" dirty="0"/>
              <a:t>  </a:t>
            </a:r>
            <a:r>
              <a:rPr lang="en-US" altLang="ko-KR" sz="1200" dirty="0"/>
              <a:t>	</a:t>
            </a:r>
            <a:r>
              <a:rPr lang="ko-KR" altLang="en-US" sz="1200" dirty="0"/>
              <a:t>2</a:t>
            </a:r>
          </a:p>
          <a:p>
            <a:r>
              <a:rPr lang="en-US" altLang="ko-KR" sz="1200" dirty="0"/>
              <a:t>8</a:t>
            </a:r>
            <a:r>
              <a:rPr lang="ko-KR" altLang="en-US" sz="1200" dirty="0"/>
              <a:t>) PCLK1              </a:t>
            </a:r>
            <a:r>
              <a:rPr lang="en-US" altLang="ko-KR" sz="1200" dirty="0"/>
              <a:t>	</a:t>
            </a:r>
            <a:r>
              <a:rPr lang="ko-KR" altLang="en-US" sz="1200" dirty="0" err="1"/>
              <a:t>peripheral</a:t>
            </a:r>
            <a:r>
              <a:rPr lang="ko-KR" altLang="en-US" sz="1200" dirty="0"/>
              <a:t> </a:t>
            </a:r>
            <a:r>
              <a:rPr lang="ko-KR" altLang="en-US" sz="1200" dirty="0" err="1"/>
              <a:t>clock</a:t>
            </a:r>
            <a:r>
              <a:rPr lang="ko-KR" altLang="en-US" sz="1200" dirty="0"/>
              <a:t> : 45MHz</a:t>
            </a:r>
          </a:p>
          <a:p>
            <a:r>
              <a:rPr lang="ko-KR" altLang="en-US" sz="1200" dirty="0"/>
              <a:t>                                </a:t>
            </a:r>
            <a:r>
              <a:rPr lang="en-US" altLang="ko-KR" sz="1200" dirty="0"/>
              <a:t>	</a:t>
            </a:r>
            <a:r>
              <a:rPr lang="ko-KR" altLang="en-US" sz="1200" dirty="0" err="1"/>
              <a:t>timer</a:t>
            </a:r>
            <a:r>
              <a:rPr lang="ko-KR" altLang="en-US" sz="1200" dirty="0"/>
              <a:t> </a:t>
            </a:r>
            <a:r>
              <a:rPr lang="ko-KR" altLang="en-US" sz="1200" dirty="0" err="1"/>
              <a:t>clock</a:t>
            </a:r>
            <a:r>
              <a:rPr lang="ko-KR" altLang="en-US" sz="1200" dirty="0"/>
              <a:t>       : 90MHz</a:t>
            </a:r>
          </a:p>
        </p:txBody>
      </p:sp>
    </p:spTree>
    <p:extLst>
      <p:ext uri="{BB962C8B-B14F-4D97-AF65-F5344CB8AC3E}">
        <p14:creationId xmlns:p14="http://schemas.microsoft.com/office/powerpoint/2010/main" val="31024974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BEC6E142-F568-47DD-8AA8-18494F8486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4499" y="1314973"/>
            <a:ext cx="3950382" cy="5556582"/>
          </a:xfrm>
          <a:prstGeom prst="rect">
            <a:avLst/>
          </a:prstGeom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E600F2BA-FD8B-4EF9-B53F-74618D4D6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82943"/>
          </a:xfrm>
        </p:spPr>
        <p:txBody>
          <a:bodyPr>
            <a:normAutofit/>
          </a:bodyPr>
          <a:lstStyle/>
          <a:p>
            <a:r>
              <a:rPr lang="en-US" altLang="ko-KR" sz="2800" dirty="0"/>
              <a:t>CAN</a:t>
            </a:r>
            <a:r>
              <a:rPr lang="ko-KR" altLang="en-US" sz="2800" dirty="0"/>
              <a:t> </a:t>
            </a:r>
            <a:r>
              <a:rPr lang="en-US" altLang="ko-KR" sz="2800" dirty="0"/>
              <a:t>Interface – STM32F429II (2)</a:t>
            </a:r>
            <a:endParaRPr lang="ko-KR" altLang="en-US" sz="28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6175D7D-67E9-4D46-AA93-113EB6442F60}"/>
              </a:ext>
            </a:extLst>
          </p:cNvPr>
          <p:cNvSpPr txBox="1"/>
          <p:nvPr/>
        </p:nvSpPr>
        <p:spPr>
          <a:xfrm>
            <a:off x="340101" y="966448"/>
            <a:ext cx="8707307" cy="697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1400" dirty="0"/>
              <a:t>Control Board </a:t>
            </a:r>
            <a:r>
              <a:rPr lang="ko-KR" altLang="en-US" sz="1400" dirty="0"/>
              <a:t>동작 설명</a:t>
            </a:r>
            <a:endParaRPr lang="en-US" altLang="ko-KR" sz="1400" dirty="0"/>
          </a:p>
          <a:p>
            <a:pPr marL="1257300" lvl="2" indent="-342900">
              <a:lnSpc>
                <a:spcPct val="150000"/>
              </a:lnSpc>
              <a:buFont typeface="+mj-lt"/>
              <a:buAutoNum type="arabicParenR"/>
            </a:pPr>
            <a:endParaRPr lang="en-US" altLang="ko-KR" sz="1400" dirty="0"/>
          </a:p>
        </p:txBody>
      </p:sp>
      <p:sp>
        <p:nvSpPr>
          <p:cNvPr id="6" name="TextBox 23">
            <a:extLst>
              <a:ext uri="{FF2B5EF4-FFF2-40B4-BE49-F238E27FC236}">
                <a16:creationId xmlns:a16="http://schemas.microsoft.com/office/drawing/2014/main" id="{77FAF308-DA85-4EB3-9C76-17A29A5FBDFA}"/>
              </a:ext>
            </a:extLst>
          </p:cNvPr>
          <p:cNvSpPr txBox="1"/>
          <p:nvPr/>
        </p:nvSpPr>
        <p:spPr>
          <a:xfrm>
            <a:off x="1871469" y="3502212"/>
            <a:ext cx="6078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100" dirty="0"/>
              <a:t>초기화</a:t>
            </a:r>
          </a:p>
        </p:txBody>
      </p:sp>
      <p:sp>
        <p:nvSpPr>
          <p:cNvPr id="7" name="오른쪽 중괄호 6">
            <a:extLst>
              <a:ext uri="{FF2B5EF4-FFF2-40B4-BE49-F238E27FC236}">
                <a16:creationId xmlns:a16="http://schemas.microsoft.com/office/drawing/2014/main" id="{9CB74411-5B22-494E-BFC6-8329C8C9DD11}"/>
              </a:ext>
            </a:extLst>
          </p:cNvPr>
          <p:cNvSpPr/>
          <p:nvPr/>
        </p:nvSpPr>
        <p:spPr>
          <a:xfrm>
            <a:off x="1609083" y="3429000"/>
            <a:ext cx="262386" cy="408034"/>
          </a:xfrm>
          <a:prstGeom prst="rightBrace">
            <a:avLst>
              <a:gd name="adj1" fmla="val 30114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8" name="TextBox 23">
            <a:extLst>
              <a:ext uri="{FF2B5EF4-FFF2-40B4-BE49-F238E27FC236}">
                <a16:creationId xmlns:a16="http://schemas.microsoft.com/office/drawing/2014/main" id="{0D9EFB5B-3078-456D-8D6F-6F7FA7A65D16}"/>
              </a:ext>
            </a:extLst>
          </p:cNvPr>
          <p:cNvSpPr txBox="1"/>
          <p:nvPr/>
        </p:nvSpPr>
        <p:spPr>
          <a:xfrm>
            <a:off x="5094761" y="4302247"/>
            <a:ext cx="16257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100" dirty="0"/>
              <a:t>Timer Interrupt</a:t>
            </a:r>
            <a:r>
              <a:rPr lang="ko-KR" altLang="en-US" sz="1100" dirty="0"/>
              <a:t> </a:t>
            </a:r>
            <a:r>
              <a:rPr lang="en-US" altLang="ko-KR" sz="1100" dirty="0"/>
              <a:t>(50ms)</a:t>
            </a:r>
            <a:endParaRPr lang="ko-KR" altLang="en-US" sz="1100" dirty="0"/>
          </a:p>
        </p:txBody>
      </p:sp>
      <p:sp>
        <p:nvSpPr>
          <p:cNvPr id="9" name="오른쪽 중괄호 8">
            <a:extLst>
              <a:ext uri="{FF2B5EF4-FFF2-40B4-BE49-F238E27FC236}">
                <a16:creationId xmlns:a16="http://schemas.microsoft.com/office/drawing/2014/main" id="{0AF1AE0D-CFC2-4E91-93C0-72AA8AB1ABF6}"/>
              </a:ext>
            </a:extLst>
          </p:cNvPr>
          <p:cNvSpPr/>
          <p:nvPr/>
        </p:nvSpPr>
        <p:spPr>
          <a:xfrm>
            <a:off x="4723527" y="3831296"/>
            <a:ext cx="339152" cy="1203512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0" name="TextBox 23">
            <a:extLst>
              <a:ext uri="{FF2B5EF4-FFF2-40B4-BE49-F238E27FC236}">
                <a16:creationId xmlns:a16="http://schemas.microsoft.com/office/drawing/2014/main" id="{557EF94D-108F-4237-B068-18EC07A6BA09}"/>
              </a:ext>
            </a:extLst>
          </p:cNvPr>
          <p:cNvSpPr txBox="1"/>
          <p:nvPr/>
        </p:nvSpPr>
        <p:spPr>
          <a:xfrm>
            <a:off x="3227584" y="4287906"/>
            <a:ext cx="148149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100" dirty="0"/>
              <a:t>50ms </a:t>
            </a:r>
            <a:r>
              <a:rPr lang="ko-KR" altLang="en-US" sz="1100" dirty="0"/>
              <a:t>마다 전송</a:t>
            </a:r>
            <a:endParaRPr lang="en-US" altLang="ko-KR" sz="1100" dirty="0"/>
          </a:p>
          <a:p>
            <a:r>
              <a:rPr lang="en-US" altLang="ko-KR" sz="1100" dirty="0"/>
              <a:t>(</a:t>
            </a:r>
            <a:r>
              <a:rPr lang="ko-KR" altLang="en-US" sz="1100" dirty="0"/>
              <a:t>송신 </a:t>
            </a:r>
            <a:r>
              <a:rPr lang="en-US" altLang="ko-KR" sz="1100" dirty="0" err="1"/>
              <a:t>StdId</a:t>
            </a:r>
            <a:r>
              <a:rPr lang="en-US" altLang="ko-KR" sz="1100" dirty="0"/>
              <a:t> = 0x31)</a:t>
            </a:r>
            <a:r>
              <a:rPr lang="ko-KR" altLang="en-US" sz="1100" dirty="0"/>
              <a:t> </a:t>
            </a:r>
          </a:p>
        </p:txBody>
      </p:sp>
      <p:sp>
        <p:nvSpPr>
          <p:cNvPr id="11" name="오른쪽 중괄호 10">
            <a:extLst>
              <a:ext uri="{FF2B5EF4-FFF2-40B4-BE49-F238E27FC236}">
                <a16:creationId xmlns:a16="http://schemas.microsoft.com/office/drawing/2014/main" id="{4970C7EA-63DA-4665-A115-AB59E98D487E}"/>
              </a:ext>
            </a:extLst>
          </p:cNvPr>
          <p:cNvSpPr/>
          <p:nvPr/>
        </p:nvSpPr>
        <p:spPr>
          <a:xfrm>
            <a:off x="2965198" y="4151362"/>
            <a:ext cx="262386" cy="892787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2" name="TextBox 23">
            <a:extLst>
              <a:ext uri="{FF2B5EF4-FFF2-40B4-BE49-F238E27FC236}">
                <a16:creationId xmlns:a16="http://schemas.microsoft.com/office/drawing/2014/main" id="{63FA736B-8D1F-4F7B-9D07-4822FBF15420}"/>
              </a:ext>
            </a:extLst>
          </p:cNvPr>
          <p:cNvSpPr txBox="1"/>
          <p:nvPr/>
        </p:nvSpPr>
        <p:spPr>
          <a:xfrm>
            <a:off x="3491536" y="5629666"/>
            <a:ext cx="157126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100" dirty="0"/>
              <a:t>Can Rx Interrupt </a:t>
            </a:r>
            <a:r>
              <a:rPr lang="ko-KR" altLang="en-US" sz="1100" dirty="0"/>
              <a:t>처리</a:t>
            </a:r>
            <a:endParaRPr lang="en-US" altLang="ko-KR" sz="1100" dirty="0"/>
          </a:p>
          <a:p>
            <a:r>
              <a:rPr lang="en-US" altLang="ko-KR" sz="1100" dirty="0"/>
              <a:t>(</a:t>
            </a:r>
            <a:r>
              <a:rPr lang="ko-KR" altLang="en-US" sz="1100" dirty="0"/>
              <a:t>수신 </a:t>
            </a:r>
            <a:r>
              <a:rPr lang="en-US" altLang="ko-KR" sz="1100" dirty="0" err="1"/>
              <a:t>StdId</a:t>
            </a:r>
            <a:r>
              <a:rPr lang="en-US" altLang="ko-KR" sz="1100" dirty="0"/>
              <a:t> = 0x32) </a:t>
            </a:r>
            <a:endParaRPr lang="ko-KR" altLang="en-US" sz="1100" dirty="0"/>
          </a:p>
        </p:txBody>
      </p:sp>
      <p:sp>
        <p:nvSpPr>
          <p:cNvPr id="14" name="오른쪽 중괄호 13">
            <a:extLst>
              <a:ext uri="{FF2B5EF4-FFF2-40B4-BE49-F238E27FC236}">
                <a16:creationId xmlns:a16="http://schemas.microsoft.com/office/drawing/2014/main" id="{E0C36D13-6FA5-4EF8-9B5C-9E30390EDC38}"/>
              </a:ext>
            </a:extLst>
          </p:cNvPr>
          <p:cNvSpPr/>
          <p:nvPr/>
        </p:nvSpPr>
        <p:spPr>
          <a:xfrm>
            <a:off x="3229150" y="5180692"/>
            <a:ext cx="262386" cy="1312181"/>
          </a:xfrm>
          <a:prstGeom prst="rightBrace">
            <a:avLst>
              <a:gd name="adj1" fmla="val 24669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5" name="TextBox 23">
            <a:extLst>
              <a:ext uri="{FF2B5EF4-FFF2-40B4-BE49-F238E27FC236}">
                <a16:creationId xmlns:a16="http://schemas.microsoft.com/office/drawing/2014/main" id="{F635C960-0C99-4C8E-A3B0-D138F49D4EEE}"/>
              </a:ext>
            </a:extLst>
          </p:cNvPr>
          <p:cNvSpPr txBox="1"/>
          <p:nvPr/>
        </p:nvSpPr>
        <p:spPr>
          <a:xfrm>
            <a:off x="4893103" y="2119507"/>
            <a:ext cx="168988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100" dirty="0">
                <a:solidFill>
                  <a:srgbClr val="FF0000"/>
                </a:solidFill>
              </a:rPr>
              <a:t>Clock </a:t>
            </a:r>
            <a:r>
              <a:rPr lang="ko-KR" altLang="en-US" sz="1100" dirty="0">
                <a:solidFill>
                  <a:srgbClr val="FF0000"/>
                </a:solidFill>
              </a:rPr>
              <a:t>관련 파일 교체</a:t>
            </a:r>
            <a:endParaRPr lang="en-US" altLang="ko-KR" sz="1100" dirty="0">
              <a:solidFill>
                <a:srgbClr val="FF0000"/>
              </a:solidFill>
            </a:endParaRPr>
          </a:p>
          <a:p>
            <a:r>
              <a:rPr lang="en-US" altLang="ko-KR" sz="1100" dirty="0">
                <a:solidFill>
                  <a:srgbClr val="FF0000"/>
                </a:solidFill>
              </a:rPr>
              <a:t>(</a:t>
            </a:r>
            <a:r>
              <a:rPr lang="ko-KR" altLang="en-US" sz="1100" dirty="0">
                <a:solidFill>
                  <a:srgbClr val="FF0000"/>
                </a:solidFill>
              </a:rPr>
              <a:t>교체된 파일 설정 내용</a:t>
            </a:r>
            <a:r>
              <a:rPr lang="en-US" altLang="ko-KR" sz="1100" dirty="0">
                <a:solidFill>
                  <a:srgbClr val="FF0000"/>
                </a:solidFill>
              </a:rPr>
              <a:t>)</a:t>
            </a:r>
            <a:endParaRPr lang="ko-KR" altLang="en-US" sz="1100" dirty="0">
              <a:solidFill>
                <a:srgbClr val="FF0000"/>
              </a:solidFill>
            </a:endParaRPr>
          </a:p>
        </p:txBody>
      </p:sp>
      <p:sp>
        <p:nvSpPr>
          <p:cNvPr id="17" name="오른쪽 중괄호 16">
            <a:extLst>
              <a:ext uri="{FF2B5EF4-FFF2-40B4-BE49-F238E27FC236}">
                <a16:creationId xmlns:a16="http://schemas.microsoft.com/office/drawing/2014/main" id="{39E38AB6-AEF8-4C4B-930B-D121F598F973}"/>
              </a:ext>
            </a:extLst>
          </p:cNvPr>
          <p:cNvSpPr/>
          <p:nvPr/>
        </p:nvSpPr>
        <p:spPr>
          <a:xfrm>
            <a:off x="4574628" y="1823853"/>
            <a:ext cx="339152" cy="1203512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679122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600F2BA-FD8B-4EF9-B53F-74618D4D6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82943"/>
          </a:xfrm>
        </p:spPr>
        <p:txBody>
          <a:bodyPr>
            <a:normAutofit/>
          </a:bodyPr>
          <a:lstStyle/>
          <a:p>
            <a:r>
              <a:rPr lang="en-US" altLang="ko-KR" sz="2800" dirty="0"/>
              <a:t>CAN</a:t>
            </a:r>
            <a:r>
              <a:rPr lang="ko-KR" altLang="en-US" sz="2800" dirty="0"/>
              <a:t> </a:t>
            </a:r>
            <a:r>
              <a:rPr lang="en-US" altLang="ko-KR" sz="2800" dirty="0"/>
              <a:t>Interface – STM32F103RE (1)</a:t>
            </a:r>
            <a:endParaRPr lang="ko-KR" altLang="en-US" sz="28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6175D7D-67E9-4D46-AA93-113EB6442F60}"/>
              </a:ext>
            </a:extLst>
          </p:cNvPr>
          <p:cNvSpPr txBox="1"/>
          <p:nvPr/>
        </p:nvSpPr>
        <p:spPr>
          <a:xfrm>
            <a:off x="340101" y="966448"/>
            <a:ext cx="8707307" cy="697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1400" dirty="0"/>
              <a:t>Clock Configuration</a:t>
            </a:r>
          </a:p>
          <a:p>
            <a:pPr marL="1257300" lvl="2" indent="-342900">
              <a:lnSpc>
                <a:spcPct val="150000"/>
              </a:lnSpc>
              <a:buFont typeface="+mj-lt"/>
              <a:buAutoNum type="arabicParenR"/>
            </a:pPr>
            <a:endParaRPr lang="en-US" altLang="ko-KR" sz="1400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5F67F04C-BF48-43B9-86FB-84B1DBDBFD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4412" y="3180663"/>
            <a:ext cx="8262937" cy="3330538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E2BEAE57-8842-48E9-97FE-7E92E1DBC0E3}"/>
              </a:ext>
            </a:extLst>
          </p:cNvPr>
          <p:cNvSpPr/>
          <p:nvPr/>
        </p:nvSpPr>
        <p:spPr>
          <a:xfrm>
            <a:off x="1125914" y="1426337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ko-KR" altLang="en-US" sz="1200" dirty="0"/>
              <a:t>1) HS</a:t>
            </a:r>
            <a:r>
              <a:rPr lang="en-US" altLang="ko-KR" sz="1200" dirty="0"/>
              <a:t>I</a:t>
            </a:r>
            <a:r>
              <a:rPr lang="ko-KR" altLang="en-US" sz="1200" dirty="0"/>
              <a:t>  </a:t>
            </a:r>
            <a:r>
              <a:rPr lang="en-US" altLang="ko-KR" sz="1200" dirty="0"/>
              <a:t>		Enabled</a:t>
            </a:r>
            <a:endParaRPr lang="ko-KR" altLang="en-US" sz="1200" dirty="0"/>
          </a:p>
          <a:p>
            <a:r>
              <a:rPr lang="ko-KR" altLang="en-US" sz="1200" dirty="0"/>
              <a:t>2) PLL          </a:t>
            </a:r>
            <a:r>
              <a:rPr lang="en-US" altLang="ko-KR" sz="1200" dirty="0"/>
              <a:t>	4</a:t>
            </a:r>
            <a:endParaRPr lang="ko-KR" altLang="en-US" sz="1200" dirty="0"/>
          </a:p>
          <a:p>
            <a:r>
              <a:rPr lang="ko-KR" altLang="en-US" sz="1200" dirty="0"/>
              <a:t>2) PLL </a:t>
            </a:r>
            <a:r>
              <a:rPr lang="en-US" altLang="ko-KR" sz="1200" dirty="0"/>
              <a:t>MUL</a:t>
            </a:r>
            <a:r>
              <a:rPr lang="ko-KR" altLang="en-US" sz="1200" dirty="0"/>
              <a:t>          </a:t>
            </a:r>
            <a:r>
              <a:rPr lang="en-US" altLang="ko-KR" sz="1200" dirty="0"/>
              <a:t>	15</a:t>
            </a:r>
          </a:p>
          <a:p>
            <a:r>
              <a:rPr lang="en-US" altLang="ko-KR" sz="1200" dirty="0"/>
              <a:t>4</a:t>
            </a:r>
            <a:r>
              <a:rPr lang="ko-KR" altLang="en-US" sz="1200" dirty="0"/>
              <a:t>) SYS_CLK         </a:t>
            </a:r>
            <a:r>
              <a:rPr lang="en-US" altLang="ko-KR" sz="1200" dirty="0"/>
              <a:t>	60</a:t>
            </a:r>
            <a:r>
              <a:rPr lang="ko-KR" altLang="en-US" sz="1200" dirty="0" err="1"/>
              <a:t>MHz</a:t>
            </a:r>
            <a:endParaRPr lang="ko-KR" altLang="en-US" sz="1200" dirty="0"/>
          </a:p>
          <a:p>
            <a:r>
              <a:rPr lang="en-US" altLang="ko-KR" sz="1200" dirty="0"/>
              <a:t>5</a:t>
            </a:r>
            <a:r>
              <a:rPr lang="ko-KR" altLang="en-US" sz="1200" dirty="0"/>
              <a:t>) AHB </a:t>
            </a:r>
            <a:r>
              <a:rPr lang="ko-KR" altLang="en-US" sz="1200" dirty="0" err="1"/>
              <a:t>Prescaler</a:t>
            </a:r>
            <a:r>
              <a:rPr lang="ko-KR" altLang="en-US" sz="1200" dirty="0"/>
              <a:t>   </a:t>
            </a:r>
            <a:r>
              <a:rPr lang="en-US" altLang="ko-KR" sz="1200" dirty="0"/>
              <a:t>	1</a:t>
            </a:r>
            <a:r>
              <a:rPr lang="ko-KR" altLang="en-US" sz="1200" dirty="0"/>
              <a:t>        </a:t>
            </a:r>
          </a:p>
          <a:p>
            <a:r>
              <a:rPr lang="en-US" altLang="ko-KR" sz="1200" dirty="0"/>
              <a:t>6</a:t>
            </a:r>
            <a:r>
              <a:rPr lang="ko-KR" altLang="en-US" sz="1200" dirty="0"/>
              <a:t>) HCLK               </a:t>
            </a:r>
            <a:r>
              <a:rPr lang="en-US" altLang="ko-KR" sz="1200" dirty="0"/>
              <a:t>	60</a:t>
            </a:r>
            <a:r>
              <a:rPr lang="ko-KR" altLang="en-US" sz="1200" dirty="0" err="1"/>
              <a:t>MHz</a:t>
            </a:r>
            <a:endParaRPr lang="ko-KR" altLang="en-US" sz="1200" dirty="0"/>
          </a:p>
          <a:p>
            <a:r>
              <a:rPr lang="en-US" altLang="ko-KR" sz="1200" dirty="0"/>
              <a:t>7</a:t>
            </a:r>
            <a:r>
              <a:rPr lang="ko-KR" altLang="en-US" sz="1200" dirty="0"/>
              <a:t>) APB1 </a:t>
            </a:r>
            <a:r>
              <a:rPr lang="ko-KR" altLang="en-US" sz="1200" dirty="0" err="1"/>
              <a:t>Prescaler</a:t>
            </a:r>
            <a:r>
              <a:rPr lang="ko-KR" altLang="en-US" sz="1200" dirty="0"/>
              <a:t>  </a:t>
            </a:r>
            <a:r>
              <a:rPr lang="en-US" altLang="ko-KR" sz="1200" dirty="0"/>
              <a:t>	</a:t>
            </a:r>
            <a:r>
              <a:rPr lang="ko-KR" altLang="en-US" sz="1200" dirty="0"/>
              <a:t>2</a:t>
            </a:r>
          </a:p>
          <a:p>
            <a:r>
              <a:rPr lang="en-US" altLang="ko-KR" sz="1200" dirty="0"/>
              <a:t>8</a:t>
            </a:r>
            <a:r>
              <a:rPr lang="ko-KR" altLang="en-US" sz="1200" dirty="0"/>
              <a:t>) PCLK1              </a:t>
            </a:r>
            <a:r>
              <a:rPr lang="en-US" altLang="ko-KR" sz="1200" dirty="0"/>
              <a:t>	</a:t>
            </a:r>
            <a:r>
              <a:rPr lang="ko-KR" altLang="en-US" sz="1200" dirty="0" err="1"/>
              <a:t>peripheral</a:t>
            </a:r>
            <a:r>
              <a:rPr lang="ko-KR" altLang="en-US" sz="1200" dirty="0"/>
              <a:t> </a:t>
            </a:r>
            <a:r>
              <a:rPr lang="ko-KR" altLang="en-US" sz="1200" dirty="0" err="1"/>
              <a:t>clock</a:t>
            </a:r>
            <a:r>
              <a:rPr lang="ko-KR" altLang="en-US" sz="1200" dirty="0"/>
              <a:t> : </a:t>
            </a:r>
            <a:r>
              <a:rPr lang="en-US" altLang="ko-KR" sz="1200" dirty="0"/>
              <a:t>30</a:t>
            </a:r>
            <a:r>
              <a:rPr lang="ko-KR" altLang="en-US" sz="1200" dirty="0" err="1"/>
              <a:t>MHz</a:t>
            </a:r>
            <a:endParaRPr lang="ko-KR" altLang="en-US" sz="1200" dirty="0"/>
          </a:p>
          <a:p>
            <a:r>
              <a:rPr lang="ko-KR" altLang="en-US" sz="1200" dirty="0"/>
              <a:t>                                </a:t>
            </a:r>
            <a:r>
              <a:rPr lang="en-US" altLang="ko-KR" sz="1200" dirty="0"/>
              <a:t>	</a:t>
            </a:r>
            <a:r>
              <a:rPr lang="ko-KR" altLang="en-US" sz="1200" dirty="0" err="1"/>
              <a:t>timer</a:t>
            </a:r>
            <a:r>
              <a:rPr lang="ko-KR" altLang="en-US" sz="1200" dirty="0"/>
              <a:t> </a:t>
            </a:r>
            <a:r>
              <a:rPr lang="ko-KR" altLang="en-US" sz="1200" dirty="0" err="1"/>
              <a:t>clock</a:t>
            </a:r>
            <a:r>
              <a:rPr lang="ko-KR" altLang="en-US" sz="1200" dirty="0"/>
              <a:t>        : </a:t>
            </a:r>
            <a:r>
              <a:rPr lang="en-US" altLang="ko-KR" sz="1200" dirty="0"/>
              <a:t>6</a:t>
            </a:r>
            <a:r>
              <a:rPr lang="ko-KR" altLang="en-US" sz="1200" dirty="0"/>
              <a:t>0MHz</a:t>
            </a:r>
          </a:p>
        </p:txBody>
      </p:sp>
    </p:spTree>
    <p:extLst>
      <p:ext uri="{BB962C8B-B14F-4D97-AF65-F5344CB8AC3E}">
        <p14:creationId xmlns:p14="http://schemas.microsoft.com/office/powerpoint/2010/main" val="34553064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B3C950B4-5B12-41A0-8D9D-D978FF47A9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478" y="1314973"/>
            <a:ext cx="2411482" cy="5489216"/>
          </a:xfrm>
          <a:prstGeom prst="rect">
            <a:avLst/>
          </a:prstGeom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E600F2BA-FD8B-4EF9-B53F-74618D4D6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82943"/>
          </a:xfrm>
        </p:spPr>
        <p:txBody>
          <a:bodyPr>
            <a:normAutofit/>
          </a:bodyPr>
          <a:lstStyle/>
          <a:p>
            <a:r>
              <a:rPr lang="en-US" altLang="ko-KR" sz="2800" dirty="0"/>
              <a:t>CAN</a:t>
            </a:r>
            <a:r>
              <a:rPr lang="ko-KR" altLang="en-US" sz="2800" dirty="0"/>
              <a:t> </a:t>
            </a:r>
            <a:r>
              <a:rPr lang="en-US" altLang="ko-KR" sz="2800" dirty="0"/>
              <a:t>Interface – STM32F103RE (2)</a:t>
            </a:r>
            <a:endParaRPr lang="ko-KR" altLang="en-US" sz="28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6175D7D-67E9-4D46-AA93-113EB6442F60}"/>
              </a:ext>
            </a:extLst>
          </p:cNvPr>
          <p:cNvSpPr txBox="1"/>
          <p:nvPr/>
        </p:nvSpPr>
        <p:spPr>
          <a:xfrm>
            <a:off x="340101" y="966448"/>
            <a:ext cx="8707307" cy="697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altLang="ko-KR" sz="1400" dirty="0"/>
              <a:t>Driver Board </a:t>
            </a:r>
            <a:r>
              <a:rPr lang="ko-KR" altLang="en-US" sz="1400" dirty="0"/>
              <a:t>동작 설명</a:t>
            </a:r>
            <a:endParaRPr lang="en-US" altLang="ko-KR" sz="1400" dirty="0"/>
          </a:p>
          <a:p>
            <a:pPr marL="1257300" lvl="2" indent="-342900">
              <a:lnSpc>
                <a:spcPct val="150000"/>
              </a:lnSpc>
              <a:buFont typeface="+mj-lt"/>
              <a:buAutoNum type="arabicParenR"/>
            </a:pPr>
            <a:endParaRPr lang="en-US" altLang="ko-KR" sz="1400" dirty="0"/>
          </a:p>
        </p:txBody>
      </p:sp>
      <p:sp>
        <p:nvSpPr>
          <p:cNvPr id="6" name="TextBox 23">
            <a:extLst>
              <a:ext uri="{FF2B5EF4-FFF2-40B4-BE49-F238E27FC236}">
                <a16:creationId xmlns:a16="http://schemas.microsoft.com/office/drawing/2014/main" id="{77FAF308-DA85-4EB3-9C76-17A29A5FBDFA}"/>
              </a:ext>
            </a:extLst>
          </p:cNvPr>
          <p:cNvSpPr txBox="1"/>
          <p:nvPr/>
        </p:nvSpPr>
        <p:spPr>
          <a:xfrm>
            <a:off x="2116219" y="2222388"/>
            <a:ext cx="6078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100" dirty="0"/>
              <a:t>초기화</a:t>
            </a:r>
          </a:p>
        </p:txBody>
      </p:sp>
      <p:sp>
        <p:nvSpPr>
          <p:cNvPr id="7" name="오른쪽 중괄호 6">
            <a:extLst>
              <a:ext uri="{FF2B5EF4-FFF2-40B4-BE49-F238E27FC236}">
                <a16:creationId xmlns:a16="http://schemas.microsoft.com/office/drawing/2014/main" id="{9CB74411-5B22-494E-BFC6-8329C8C9DD11}"/>
              </a:ext>
            </a:extLst>
          </p:cNvPr>
          <p:cNvSpPr/>
          <p:nvPr/>
        </p:nvSpPr>
        <p:spPr>
          <a:xfrm>
            <a:off x="1853833" y="2106062"/>
            <a:ext cx="262386" cy="494263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8" name="TextBox 23">
            <a:extLst>
              <a:ext uri="{FF2B5EF4-FFF2-40B4-BE49-F238E27FC236}">
                <a16:creationId xmlns:a16="http://schemas.microsoft.com/office/drawing/2014/main" id="{0D9EFB5B-3078-456D-8D6F-6F7FA7A65D16}"/>
              </a:ext>
            </a:extLst>
          </p:cNvPr>
          <p:cNvSpPr txBox="1"/>
          <p:nvPr/>
        </p:nvSpPr>
        <p:spPr>
          <a:xfrm>
            <a:off x="4901493" y="3890314"/>
            <a:ext cx="16257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100" dirty="0"/>
              <a:t>Timer Interrupt</a:t>
            </a:r>
            <a:r>
              <a:rPr lang="ko-KR" altLang="en-US" sz="1100" dirty="0"/>
              <a:t> </a:t>
            </a:r>
            <a:r>
              <a:rPr lang="en-US" altLang="ko-KR" sz="1100" dirty="0"/>
              <a:t>(50ms)</a:t>
            </a:r>
            <a:endParaRPr lang="ko-KR" altLang="en-US" sz="1100" dirty="0"/>
          </a:p>
        </p:txBody>
      </p:sp>
      <p:sp>
        <p:nvSpPr>
          <p:cNvPr id="9" name="오른쪽 중괄호 8">
            <a:extLst>
              <a:ext uri="{FF2B5EF4-FFF2-40B4-BE49-F238E27FC236}">
                <a16:creationId xmlns:a16="http://schemas.microsoft.com/office/drawing/2014/main" id="{0AF1AE0D-CFC2-4E91-93C0-72AA8AB1ABF6}"/>
              </a:ext>
            </a:extLst>
          </p:cNvPr>
          <p:cNvSpPr/>
          <p:nvPr/>
        </p:nvSpPr>
        <p:spPr>
          <a:xfrm>
            <a:off x="4562341" y="3126441"/>
            <a:ext cx="339152" cy="1835524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0" name="TextBox 23">
            <a:extLst>
              <a:ext uri="{FF2B5EF4-FFF2-40B4-BE49-F238E27FC236}">
                <a16:creationId xmlns:a16="http://schemas.microsoft.com/office/drawing/2014/main" id="{557EF94D-108F-4237-B068-18EC07A6BA09}"/>
              </a:ext>
            </a:extLst>
          </p:cNvPr>
          <p:cNvSpPr txBox="1"/>
          <p:nvPr/>
        </p:nvSpPr>
        <p:spPr>
          <a:xfrm>
            <a:off x="3227584" y="4287906"/>
            <a:ext cx="1497526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100" dirty="0"/>
              <a:t>SW 1 </a:t>
            </a:r>
            <a:r>
              <a:rPr lang="ko-KR" altLang="en-US" sz="1100" dirty="0"/>
              <a:t>확인 </a:t>
            </a:r>
            <a:endParaRPr lang="en-US" altLang="ko-KR" sz="1100" dirty="0"/>
          </a:p>
          <a:p>
            <a:r>
              <a:rPr lang="ko-KR" altLang="en-US" sz="1100" dirty="0"/>
              <a:t>후</a:t>
            </a:r>
            <a:r>
              <a:rPr lang="en-US" altLang="ko-KR" sz="1100" dirty="0"/>
              <a:t>, TX </a:t>
            </a:r>
            <a:r>
              <a:rPr lang="ko-KR" altLang="en-US" sz="1100" dirty="0"/>
              <a:t>전송</a:t>
            </a:r>
            <a:endParaRPr lang="en-US" altLang="ko-KR" sz="1100" dirty="0"/>
          </a:p>
          <a:p>
            <a:r>
              <a:rPr lang="en-US" altLang="ko-KR" sz="1100" dirty="0"/>
              <a:t>(</a:t>
            </a:r>
            <a:r>
              <a:rPr lang="ko-KR" altLang="en-US" sz="1100" dirty="0"/>
              <a:t>송신 </a:t>
            </a:r>
            <a:r>
              <a:rPr lang="en-US" altLang="ko-KR" sz="1100" dirty="0" err="1"/>
              <a:t>StdId</a:t>
            </a:r>
            <a:r>
              <a:rPr lang="en-US" altLang="ko-KR" sz="1100" dirty="0"/>
              <a:t> = 0x32)</a:t>
            </a:r>
            <a:r>
              <a:rPr lang="ko-KR" altLang="en-US" sz="1100" dirty="0"/>
              <a:t> </a:t>
            </a:r>
          </a:p>
        </p:txBody>
      </p:sp>
      <p:sp>
        <p:nvSpPr>
          <p:cNvPr id="11" name="오른쪽 중괄호 10">
            <a:extLst>
              <a:ext uri="{FF2B5EF4-FFF2-40B4-BE49-F238E27FC236}">
                <a16:creationId xmlns:a16="http://schemas.microsoft.com/office/drawing/2014/main" id="{4970C7EA-63DA-4665-A115-AB59E98D487E}"/>
              </a:ext>
            </a:extLst>
          </p:cNvPr>
          <p:cNvSpPr/>
          <p:nvPr/>
        </p:nvSpPr>
        <p:spPr>
          <a:xfrm>
            <a:off x="2965198" y="4151363"/>
            <a:ext cx="262386" cy="579760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2" name="TextBox 23">
            <a:extLst>
              <a:ext uri="{FF2B5EF4-FFF2-40B4-BE49-F238E27FC236}">
                <a16:creationId xmlns:a16="http://schemas.microsoft.com/office/drawing/2014/main" id="{63FA736B-8D1F-4F7B-9D07-4822FBF15420}"/>
              </a:ext>
            </a:extLst>
          </p:cNvPr>
          <p:cNvSpPr txBox="1"/>
          <p:nvPr/>
        </p:nvSpPr>
        <p:spPr>
          <a:xfrm>
            <a:off x="3491536" y="5629666"/>
            <a:ext cx="157126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100" dirty="0"/>
              <a:t>Can Rx Interrupt </a:t>
            </a:r>
            <a:r>
              <a:rPr lang="ko-KR" altLang="en-US" sz="1100" dirty="0"/>
              <a:t>처리</a:t>
            </a:r>
            <a:endParaRPr lang="en-US" altLang="ko-KR" sz="1100" dirty="0"/>
          </a:p>
          <a:p>
            <a:r>
              <a:rPr lang="en-US" altLang="ko-KR" sz="1100" dirty="0"/>
              <a:t>(</a:t>
            </a:r>
            <a:r>
              <a:rPr lang="ko-KR" altLang="en-US" sz="1100" dirty="0"/>
              <a:t>수신 </a:t>
            </a:r>
            <a:r>
              <a:rPr lang="en-US" altLang="ko-KR" sz="1100" dirty="0" err="1"/>
              <a:t>StdId</a:t>
            </a:r>
            <a:r>
              <a:rPr lang="en-US" altLang="ko-KR" sz="1100" dirty="0"/>
              <a:t> = 0x31) </a:t>
            </a:r>
            <a:endParaRPr lang="ko-KR" altLang="en-US" sz="1100" dirty="0"/>
          </a:p>
        </p:txBody>
      </p:sp>
      <p:sp>
        <p:nvSpPr>
          <p:cNvPr id="14" name="오른쪽 중괄호 13">
            <a:extLst>
              <a:ext uri="{FF2B5EF4-FFF2-40B4-BE49-F238E27FC236}">
                <a16:creationId xmlns:a16="http://schemas.microsoft.com/office/drawing/2014/main" id="{E0C36D13-6FA5-4EF8-9B5C-9E30390EDC38}"/>
              </a:ext>
            </a:extLst>
          </p:cNvPr>
          <p:cNvSpPr/>
          <p:nvPr/>
        </p:nvSpPr>
        <p:spPr>
          <a:xfrm>
            <a:off x="3229150" y="5044150"/>
            <a:ext cx="262386" cy="1448724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id="{A03178C1-DA6E-4C33-9BFE-C2833CE1F5D4}"/>
              </a:ext>
            </a:extLst>
          </p:cNvPr>
          <p:cNvCxnSpPr/>
          <p:nvPr/>
        </p:nvCxnSpPr>
        <p:spPr>
          <a:xfrm flipH="1">
            <a:off x="1853833" y="1998866"/>
            <a:ext cx="1313059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23">
            <a:extLst>
              <a:ext uri="{FF2B5EF4-FFF2-40B4-BE49-F238E27FC236}">
                <a16:creationId xmlns:a16="http://schemas.microsoft.com/office/drawing/2014/main" id="{CE6D29FF-64A5-4628-A488-3DB9DC289B51}"/>
              </a:ext>
            </a:extLst>
          </p:cNvPr>
          <p:cNvSpPr txBox="1"/>
          <p:nvPr/>
        </p:nvSpPr>
        <p:spPr>
          <a:xfrm>
            <a:off x="3284478" y="1868061"/>
            <a:ext cx="84830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100" dirty="0">
                <a:solidFill>
                  <a:srgbClr val="FF0000"/>
                </a:solidFill>
              </a:rPr>
              <a:t>추가 함수 </a:t>
            </a:r>
          </a:p>
        </p:txBody>
      </p:sp>
    </p:spTree>
    <p:extLst>
      <p:ext uri="{BB962C8B-B14F-4D97-AF65-F5344CB8AC3E}">
        <p14:creationId xmlns:p14="http://schemas.microsoft.com/office/powerpoint/2010/main" val="41465532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595</Words>
  <Application>Microsoft Office PowerPoint</Application>
  <PresentationFormat>와이드스크린</PresentationFormat>
  <Paragraphs>179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3" baseType="lpstr">
      <vt:lpstr>맑은 고딕</vt:lpstr>
      <vt:lpstr>Arial</vt:lpstr>
      <vt:lpstr>Wingdings</vt:lpstr>
      <vt:lpstr>Office 테마</vt:lpstr>
      <vt:lpstr>CAN Interface  </vt:lpstr>
      <vt:lpstr>PowerPoint 프레젠테이션</vt:lpstr>
      <vt:lpstr>CAN Interface</vt:lpstr>
      <vt:lpstr>CAN Interface</vt:lpstr>
      <vt:lpstr>CAN Interface </vt:lpstr>
      <vt:lpstr>CAN Interface – STM32F429II (1)</vt:lpstr>
      <vt:lpstr>CAN Interface – STM32F429II (2)</vt:lpstr>
      <vt:lpstr>CAN Interface – STM32F103RE (1)</vt:lpstr>
      <vt:lpstr>CAN Interface – STM32F103RE (2)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CAN Interface</dc:title>
  <dc:creator>hhwang</dc:creator>
  <cp:lastModifiedBy>hhwang</cp:lastModifiedBy>
  <cp:revision>20</cp:revision>
  <dcterms:created xsi:type="dcterms:W3CDTF">2021-06-30T04:18:33Z</dcterms:created>
  <dcterms:modified xsi:type="dcterms:W3CDTF">2021-07-15T01:28:21Z</dcterms:modified>
</cp:coreProperties>
</file>